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  <p:sldMasterId id="2147483743" r:id="rId8"/>
  </p:sldMasterIdLst>
  <p:sldIdLst>
    <p:sldId id="256" r:id="rId9"/>
    <p:sldId id="260" r:id="rId10"/>
    <p:sldId id="263" r:id="rId11"/>
    <p:sldId id="266" r:id="rId12"/>
    <p:sldId id="269" r:id="rId13"/>
    <p:sldId id="272" r:id="rId14"/>
    <p:sldId id="275" r:id="rId15"/>
    <p:sldId id="323" r:id="rId16"/>
    <p:sldId id="324" r:id="rId17"/>
    <p:sldId id="325" r:id="rId18"/>
    <p:sldId id="326" r:id="rId19"/>
    <p:sldId id="286" r:id="rId20"/>
    <p:sldId id="278" r:id="rId21"/>
    <p:sldId id="306" r:id="rId22"/>
    <p:sldId id="307" r:id="rId23"/>
    <p:sldId id="285" r:id="rId24"/>
    <p:sldId id="308" r:id="rId25"/>
    <p:sldId id="311" r:id="rId26"/>
    <p:sldId id="312" r:id="rId27"/>
    <p:sldId id="313" r:id="rId28"/>
    <p:sldId id="314" r:id="rId29"/>
    <p:sldId id="309" r:id="rId30"/>
    <p:sldId id="315" r:id="rId31"/>
    <p:sldId id="316" r:id="rId32"/>
    <p:sldId id="317" r:id="rId33"/>
    <p:sldId id="318" r:id="rId34"/>
    <p:sldId id="310" r:id="rId35"/>
    <p:sldId id="319" r:id="rId36"/>
    <p:sldId id="320" r:id="rId37"/>
    <p:sldId id="321" r:id="rId38"/>
    <p:sldId id="322" r:id="rId39"/>
    <p:sldId id="327" r:id="rId40"/>
  </p:sldIdLst>
  <p:sldSz cx="12193588" cy="6858000"/>
  <p:notesSz cx="6858000" cy="9144000"/>
  <p:embeddedFontLst>
    <p:embeddedFont>
      <p:font typeface="Play" panose="020B0604020202020204" charset="0"/>
      <p:regular r:id="rId41"/>
      <p:bold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0"/>
  </p:normalViewPr>
  <p:slideViewPr>
    <p:cSldViewPr>
      <p:cViewPr varScale="1">
        <p:scale>
          <a:sx n="81" d="100"/>
          <a:sy n="81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gs" Target="tags/tag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41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2.xml"/><Relationship Id="rId4" Type="http://schemas.openxmlformats.org/officeDocument/2006/relationships/tags" Target="../tags/tag45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7.xml"/><Relationship Id="rId4" Type="http://schemas.openxmlformats.org/officeDocument/2006/relationships/tags" Target="../tags/tag45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9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48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4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492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0.xml"/><Relationship Id="rId4" Type="http://schemas.openxmlformats.org/officeDocument/2006/relationships/tags" Target="../tags/tag499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5.xml"/><Relationship Id="rId4" Type="http://schemas.openxmlformats.org/officeDocument/2006/relationships/tags" Target="../tags/tag50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1E841ED-CC3C-4D6A-B7A0-764ED811720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1424DE5-EFAA-4118-A50D-08D8DBA40F8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91D673B-1D60-4C4B-8D75-87A6D5F80260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C8D5009-60FA-4CAA-B818-06EAE1AB49D3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89D118E-10D8-46C3-B758-A9DF3C9E6A0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BBD6CE1-43A3-4D00-8D3A-E32C1E8936D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D436414-0780-4352-90EC-1D08657F4417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E0C913F-45EF-4814-A30B-E84C623D998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D87657F7-875C-4FA8-9BD1-B51713B556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3562E70-F0FB-45EF-82B1-AADEBB3AAB3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A6A12AF-C24F-4BEF-B477-2F6C4884BFA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CD5B9F4-FDF0-4E82-8FFD-743C6E28046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F0D4EF6-95EC-4CBB-BF09-828A4BD32DD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2B9FC0B-71D1-4C30-B59E-73776A520E4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F788909-2EF1-4D02-ACB2-11FCE91E356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95E28A-F28C-4B18-9AE7-7A311BD2E27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763E5BA-33FE-48C7-8CA0-40ACB0414A1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4E024A6-B1C9-47F8-9B46-62C8B12C2D30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2CF4ACA-3C1E-47E0-AC52-514A5CDB39C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BE4EDC67-41FB-4D51-B64E-A92292E6AF4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7655EFC-03A3-4BFD-8883-FE6802C4783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B821EB1D-D242-4F6C-B93E-39D09801D093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C023D0E-DA08-4B53-B1A7-FFEF5191E84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9BEEF6A-75C2-4A0E-A2F7-4A1D98640A5C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1BD42BF-7714-4709-A5F0-7289840C717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3370F5-07CA-494B-B392-B68F6EA4223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7A942EF-99F9-4005-A728-F5C966D120A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C75B81F-88CB-4B83-BBA6-4BBBEDCBC0D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7ED1C8F-3B6D-4149-A177-14398686132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998043-0B8F-480C-8D15-D354D8BD2817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C82A124-8F51-4A4B-9225-7FB6AC58616D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C7875110-56D3-40BB-86ED-CCBB2D945C50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E09E94A6-790F-4262-81E9-386997B052B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47A5D7E-5135-4726-BD71-C64B6C8D432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50F2C25-E425-434E-850B-52455B4C7B20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58C50D7-ED8B-44CA-8F08-604957294A7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1C7BB12-8632-4BF6-B8AF-C64E7CCD31B7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1B2E59-9E3A-43F9-AD9A-13FB66DA08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63A2D4-996A-4758-BF5D-8574A5EDA4AD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DEDC24B-025F-422C-90B2-FD83B6539BD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214448-EC1B-469D-A6D4-C7219BF5036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C5C9F0A-22DB-493F-9B4A-409FBD9ADCE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132FD2-5365-48A2-83AA-04EE84F3212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28E22ECC-DD16-4879-9AD1-C817D114E973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F364C3B-FD7C-4CCA-BE8E-B1CBCDF5120C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C9D6874-0453-4E30-96F3-9E3F137F307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07026703-4BC2-4DEE-8E10-5CA5480F3AF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15F38E1-1857-4766-A4B7-08540463BAE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098A927-9B6C-4C24-B5B6-CA7375782B8C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86BC43A-C19F-45F6-921A-438E2D5503CC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B345B4A-4C63-4770-907C-5D46556131A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C358A9C-0DF9-4B3C-9002-623E08CC329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378756E-FDDE-4038-9403-319C0D77FF4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513C0E6-96E8-471C-8CE6-BCC795951F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81916A2-5B8D-4904-B25C-7C76731EC0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0F026E0C-32CD-4B13-8CA1-F9953978ED1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867BE4B7-159D-4318-8A58-D652533A576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613CF782-338B-46D7-9809-4FEFCA0B3B9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365EC05-9F19-4E52-B79F-F1A8188C62ED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2729592-7A00-4752-9440-83A74227405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C0B4D4B-36BB-41C2-A64F-70A2E94AF43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A370F41-58A5-4618-AC5D-B0AB27F101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50A0766-AFF6-484A-8007-4E986CC002E3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B7C3872-9F2C-4E25-AF64-911AB1BE1597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E5132F5-2508-4C08-8A03-841F263D318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ED806E5-577E-476E-BE2C-4CC8E6ACFCF7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661BF22C-C9C2-4D8E-A818-FE47A12D5F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7687BCD-3AC5-4AA6-BB6F-D29A992E5B73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B17FA90-5EA8-487D-B764-0D4515888D9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279606A-6C52-4299-A5C2-0D0471BE812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AE8E37E-6CDE-428A-96DC-689F380C01F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015CB48-ED54-41B0-BA9C-B3750D65C43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B95D022-C7C5-4432-A8C2-2E1B41B2D4AD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62798EA-E50F-45F5-946B-FB8D4A777B7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36CBAD5-E3FB-438F-83E5-5D226DC8671C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986F15A-9ABB-4FBA-B151-851CF0FDF61D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50F33E4-C394-48C8-8A07-CA42B4FD7D4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F19716D-7F69-4312-9E48-CB449DB886E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A9FD54F-CC1D-463F-9049-12D39F3B665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D511DBD-D11E-4D3D-B91A-9D7CBAE1DE5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A8477477-7C21-4861-BD18-82D90479C5A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FAF5BFE-FF23-4FCC-87B2-EDC4F0A51AF7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3A41E60A-F2B8-4308-9F6C-81BFF3117E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685E0B3-90A7-4A94-9C80-9F58743EE4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7A2A917-81E0-41B1-9FF0-5930549691F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0A4A52-C26A-4E4E-BF2B-26EEBC08EBD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792A5AC-D57C-4078-961A-6305CDDD8D5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40C877E-4AEC-45BB-959F-9094553F8B8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380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384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38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382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3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ags" Target="../tags/tag443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tags" Target="../tags/tag447.xml"/><Relationship Id="rId2" Type="http://schemas.openxmlformats.org/officeDocument/2006/relationships/slideLayout" Target="../slideLayouts/slideLayout79.xml"/><Relationship Id="rId16" Type="http://schemas.openxmlformats.org/officeDocument/2006/relationships/tags" Target="../tags/tag44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tags" Target="../tags/tag445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ags" Target="../tags/tag4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513.xml"/><Relationship Id="rId13" Type="http://schemas.openxmlformats.org/officeDocument/2006/relationships/tags" Target="../tags/tag51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08.xml"/><Relationship Id="rId7" Type="http://schemas.openxmlformats.org/officeDocument/2006/relationships/tags" Target="../tags/tag512.xml"/><Relationship Id="rId12" Type="http://schemas.openxmlformats.org/officeDocument/2006/relationships/tags" Target="../tags/tag517.xml"/><Relationship Id="rId17" Type="http://schemas.openxmlformats.org/officeDocument/2006/relationships/tags" Target="../tags/tag522.xml"/><Relationship Id="rId2" Type="http://schemas.openxmlformats.org/officeDocument/2006/relationships/tags" Target="../tags/tag507.xml"/><Relationship Id="rId16" Type="http://schemas.openxmlformats.org/officeDocument/2006/relationships/tags" Target="../tags/tag521.xml"/><Relationship Id="rId20" Type="http://schemas.openxmlformats.org/officeDocument/2006/relationships/image" Target="../media/image2.svg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11" Type="http://schemas.openxmlformats.org/officeDocument/2006/relationships/tags" Target="../tags/tag516.xml"/><Relationship Id="rId5" Type="http://schemas.openxmlformats.org/officeDocument/2006/relationships/tags" Target="../tags/tag510.xml"/><Relationship Id="rId15" Type="http://schemas.openxmlformats.org/officeDocument/2006/relationships/tags" Target="../tags/tag520.xml"/><Relationship Id="rId10" Type="http://schemas.openxmlformats.org/officeDocument/2006/relationships/tags" Target="../tags/tag515.xml"/><Relationship Id="rId19" Type="http://schemas.openxmlformats.org/officeDocument/2006/relationships/image" Target="../media/image1.png"/><Relationship Id="rId4" Type="http://schemas.openxmlformats.org/officeDocument/2006/relationships/tags" Target="../tags/tag509.xml"/><Relationship Id="rId9" Type="http://schemas.openxmlformats.org/officeDocument/2006/relationships/tags" Target="../tags/tag514.xml"/><Relationship Id="rId14" Type="http://schemas.openxmlformats.org/officeDocument/2006/relationships/tags" Target="../tags/tag5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73.xml"/><Relationship Id="rId13" Type="http://schemas.openxmlformats.org/officeDocument/2006/relationships/tags" Target="../tags/tag678.xml"/><Relationship Id="rId18" Type="http://schemas.openxmlformats.org/officeDocument/2006/relationships/image" Target="../media/image10.png"/><Relationship Id="rId3" Type="http://schemas.openxmlformats.org/officeDocument/2006/relationships/tags" Target="../tags/tag668.xml"/><Relationship Id="rId7" Type="http://schemas.openxmlformats.org/officeDocument/2006/relationships/tags" Target="../tags/tag672.xml"/><Relationship Id="rId12" Type="http://schemas.openxmlformats.org/officeDocument/2006/relationships/tags" Target="../tags/tag677.xml"/><Relationship Id="rId17" Type="http://schemas.openxmlformats.org/officeDocument/2006/relationships/image" Target="../media/image17.png"/><Relationship Id="rId2" Type="http://schemas.openxmlformats.org/officeDocument/2006/relationships/tags" Target="../tags/tag667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666.xml"/><Relationship Id="rId6" Type="http://schemas.openxmlformats.org/officeDocument/2006/relationships/tags" Target="../tags/tag671.xml"/><Relationship Id="rId11" Type="http://schemas.openxmlformats.org/officeDocument/2006/relationships/tags" Target="../tags/tag676.xml"/><Relationship Id="rId5" Type="http://schemas.openxmlformats.org/officeDocument/2006/relationships/tags" Target="../tags/tag670.xml"/><Relationship Id="rId15" Type="http://schemas.openxmlformats.org/officeDocument/2006/relationships/image" Target="../media/image29.png"/><Relationship Id="rId10" Type="http://schemas.openxmlformats.org/officeDocument/2006/relationships/tags" Target="../tags/tag675.xml"/><Relationship Id="rId19" Type="http://schemas.openxmlformats.org/officeDocument/2006/relationships/image" Target="../media/image11.svg"/><Relationship Id="rId4" Type="http://schemas.openxmlformats.org/officeDocument/2006/relationships/tags" Target="../tags/tag669.xml"/><Relationship Id="rId9" Type="http://schemas.openxmlformats.org/officeDocument/2006/relationships/tags" Target="../tags/tag674.xml"/><Relationship Id="rId14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81.xml"/><Relationship Id="rId7" Type="http://schemas.openxmlformats.org/officeDocument/2006/relationships/image" Target="../media/image37.png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91.xml"/><Relationship Id="rId13" Type="http://schemas.openxmlformats.org/officeDocument/2006/relationships/tags" Target="../tags/tag696.xml"/><Relationship Id="rId18" Type="http://schemas.openxmlformats.org/officeDocument/2006/relationships/image" Target="../media/image28.png"/><Relationship Id="rId3" Type="http://schemas.openxmlformats.org/officeDocument/2006/relationships/tags" Target="../tags/tag686.xml"/><Relationship Id="rId7" Type="http://schemas.openxmlformats.org/officeDocument/2006/relationships/tags" Target="../tags/tag690.xml"/><Relationship Id="rId12" Type="http://schemas.openxmlformats.org/officeDocument/2006/relationships/tags" Target="../tags/tag69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685.xml"/><Relationship Id="rId16" Type="http://schemas.openxmlformats.org/officeDocument/2006/relationships/tags" Target="../tags/tag699.xml"/><Relationship Id="rId20" Type="http://schemas.openxmlformats.org/officeDocument/2006/relationships/image" Target="../media/image15.svg"/><Relationship Id="rId1" Type="http://schemas.openxmlformats.org/officeDocument/2006/relationships/tags" Target="../tags/tag684.xml"/><Relationship Id="rId6" Type="http://schemas.openxmlformats.org/officeDocument/2006/relationships/tags" Target="../tags/tag689.xml"/><Relationship Id="rId11" Type="http://schemas.openxmlformats.org/officeDocument/2006/relationships/tags" Target="../tags/tag694.xml"/><Relationship Id="rId5" Type="http://schemas.openxmlformats.org/officeDocument/2006/relationships/tags" Target="../tags/tag688.xml"/><Relationship Id="rId15" Type="http://schemas.openxmlformats.org/officeDocument/2006/relationships/tags" Target="../tags/tag698.xml"/><Relationship Id="rId10" Type="http://schemas.openxmlformats.org/officeDocument/2006/relationships/tags" Target="../tags/tag693.xml"/><Relationship Id="rId19" Type="http://schemas.openxmlformats.org/officeDocument/2006/relationships/image" Target="../media/image14.png"/><Relationship Id="rId4" Type="http://schemas.openxmlformats.org/officeDocument/2006/relationships/tags" Target="../tags/tag687.xml"/><Relationship Id="rId9" Type="http://schemas.openxmlformats.org/officeDocument/2006/relationships/tags" Target="../tags/tag692.xml"/><Relationship Id="rId14" Type="http://schemas.openxmlformats.org/officeDocument/2006/relationships/tags" Target="../tags/tag6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tags" Target="../tags/tag712.xml"/><Relationship Id="rId18" Type="http://schemas.openxmlformats.org/officeDocument/2006/relationships/image" Target="../media/image30.png"/><Relationship Id="rId3" Type="http://schemas.openxmlformats.org/officeDocument/2006/relationships/tags" Target="../tags/tag702.xml"/><Relationship Id="rId21" Type="http://schemas.openxmlformats.org/officeDocument/2006/relationships/image" Target="../media/image32.svg"/><Relationship Id="rId7" Type="http://schemas.openxmlformats.org/officeDocument/2006/relationships/tags" Target="../tags/tag706.xml"/><Relationship Id="rId12" Type="http://schemas.openxmlformats.org/officeDocument/2006/relationships/tags" Target="../tags/tag711.xml"/><Relationship Id="rId17" Type="http://schemas.openxmlformats.org/officeDocument/2006/relationships/image" Target="../media/image29.png"/><Relationship Id="rId2" Type="http://schemas.openxmlformats.org/officeDocument/2006/relationships/tags" Target="../tags/tag701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tags" Target="../tags/tag710.xml"/><Relationship Id="rId5" Type="http://schemas.openxmlformats.org/officeDocument/2006/relationships/tags" Target="../tags/tag704.xml"/><Relationship Id="rId15" Type="http://schemas.openxmlformats.org/officeDocument/2006/relationships/tags" Target="../tags/tag714.xml"/><Relationship Id="rId10" Type="http://schemas.openxmlformats.org/officeDocument/2006/relationships/tags" Target="../tags/tag709.xml"/><Relationship Id="rId19" Type="http://schemas.openxmlformats.org/officeDocument/2006/relationships/image" Target="../media/image17.png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tags" Target="../tags/tag713.xml"/><Relationship Id="rId2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2.xml"/><Relationship Id="rId13" Type="http://schemas.openxmlformats.org/officeDocument/2006/relationships/tags" Target="../tags/tag727.xml"/><Relationship Id="rId18" Type="http://schemas.openxmlformats.org/officeDocument/2006/relationships/image" Target="../media/image30.png"/><Relationship Id="rId3" Type="http://schemas.openxmlformats.org/officeDocument/2006/relationships/tags" Target="../tags/tag717.xml"/><Relationship Id="rId21" Type="http://schemas.openxmlformats.org/officeDocument/2006/relationships/image" Target="../media/image34.svg"/><Relationship Id="rId7" Type="http://schemas.openxmlformats.org/officeDocument/2006/relationships/tags" Target="../tags/tag721.xml"/><Relationship Id="rId12" Type="http://schemas.openxmlformats.org/officeDocument/2006/relationships/tags" Target="../tags/tag726.xml"/><Relationship Id="rId17" Type="http://schemas.openxmlformats.org/officeDocument/2006/relationships/image" Target="../media/image29.png"/><Relationship Id="rId2" Type="http://schemas.openxmlformats.org/officeDocument/2006/relationships/tags" Target="../tags/tag716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11" Type="http://schemas.openxmlformats.org/officeDocument/2006/relationships/tags" Target="../tags/tag725.xml"/><Relationship Id="rId5" Type="http://schemas.openxmlformats.org/officeDocument/2006/relationships/tags" Target="../tags/tag719.xml"/><Relationship Id="rId15" Type="http://schemas.openxmlformats.org/officeDocument/2006/relationships/tags" Target="../tags/tag729.xml"/><Relationship Id="rId10" Type="http://schemas.openxmlformats.org/officeDocument/2006/relationships/tags" Target="../tags/tag724.xml"/><Relationship Id="rId19" Type="http://schemas.openxmlformats.org/officeDocument/2006/relationships/image" Target="../media/image17.png"/><Relationship Id="rId4" Type="http://schemas.openxmlformats.org/officeDocument/2006/relationships/tags" Target="../tags/tag718.xml"/><Relationship Id="rId9" Type="http://schemas.openxmlformats.org/officeDocument/2006/relationships/tags" Target="../tags/tag723.xml"/><Relationship Id="rId14" Type="http://schemas.openxmlformats.org/officeDocument/2006/relationships/tags" Target="../tags/tag728.xml"/><Relationship Id="rId2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37.xml"/><Relationship Id="rId13" Type="http://schemas.openxmlformats.org/officeDocument/2006/relationships/tags" Target="../tags/tag742.xml"/><Relationship Id="rId18" Type="http://schemas.openxmlformats.org/officeDocument/2006/relationships/image" Target="../media/image10.png"/><Relationship Id="rId3" Type="http://schemas.openxmlformats.org/officeDocument/2006/relationships/tags" Target="../tags/tag732.xml"/><Relationship Id="rId21" Type="http://schemas.openxmlformats.org/officeDocument/2006/relationships/image" Target="../media/image39.png"/><Relationship Id="rId7" Type="http://schemas.openxmlformats.org/officeDocument/2006/relationships/tags" Target="../tags/tag736.xml"/><Relationship Id="rId12" Type="http://schemas.openxmlformats.org/officeDocument/2006/relationships/tags" Target="../tags/tag741.xml"/><Relationship Id="rId17" Type="http://schemas.openxmlformats.org/officeDocument/2006/relationships/image" Target="../media/image17.png"/><Relationship Id="rId2" Type="http://schemas.openxmlformats.org/officeDocument/2006/relationships/tags" Target="../tags/tag731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730.xml"/><Relationship Id="rId6" Type="http://schemas.openxmlformats.org/officeDocument/2006/relationships/tags" Target="../tags/tag735.xml"/><Relationship Id="rId11" Type="http://schemas.openxmlformats.org/officeDocument/2006/relationships/tags" Target="../tags/tag740.xml"/><Relationship Id="rId5" Type="http://schemas.openxmlformats.org/officeDocument/2006/relationships/tags" Target="../tags/tag734.xml"/><Relationship Id="rId15" Type="http://schemas.openxmlformats.org/officeDocument/2006/relationships/image" Target="../media/image29.png"/><Relationship Id="rId10" Type="http://schemas.openxmlformats.org/officeDocument/2006/relationships/tags" Target="../tags/tag739.xml"/><Relationship Id="rId19" Type="http://schemas.openxmlformats.org/officeDocument/2006/relationships/image" Target="../media/image11.svg"/><Relationship Id="rId4" Type="http://schemas.openxmlformats.org/officeDocument/2006/relationships/tags" Target="../tags/tag733.xml"/><Relationship Id="rId9" Type="http://schemas.openxmlformats.org/officeDocument/2006/relationships/tags" Target="../tags/tag738.xml"/><Relationship Id="rId14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45.xml"/><Relationship Id="rId7" Type="http://schemas.openxmlformats.org/officeDocument/2006/relationships/image" Target="../media/image37.png"/><Relationship Id="rId2" Type="http://schemas.openxmlformats.org/officeDocument/2006/relationships/tags" Target="../tags/tag744.xml"/><Relationship Id="rId1" Type="http://schemas.openxmlformats.org/officeDocument/2006/relationships/tags" Target="../tags/tag74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7.xml"/><Relationship Id="rId4" Type="http://schemas.openxmlformats.org/officeDocument/2006/relationships/tags" Target="../tags/tag74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55.xml"/><Relationship Id="rId13" Type="http://schemas.openxmlformats.org/officeDocument/2006/relationships/tags" Target="../tags/tag760.xml"/><Relationship Id="rId18" Type="http://schemas.openxmlformats.org/officeDocument/2006/relationships/image" Target="../media/image28.png"/><Relationship Id="rId3" Type="http://schemas.openxmlformats.org/officeDocument/2006/relationships/tags" Target="../tags/tag750.xml"/><Relationship Id="rId7" Type="http://schemas.openxmlformats.org/officeDocument/2006/relationships/tags" Target="../tags/tag754.xml"/><Relationship Id="rId12" Type="http://schemas.openxmlformats.org/officeDocument/2006/relationships/tags" Target="../tags/tag75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49.xml"/><Relationship Id="rId16" Type="http://schemas.openxmlformats.org/officeDocument/2006/relationships/tags" Target="../tags/tag763.xml"/><Relationship Id="rId20" Type="http://schemas.openxmlformats.org/officeDocument/2006/relationships/image" Target="../media/image15.svg"/><Relationship Id="rId1" Type="http://schemas.openxmlformats.org/officeDocument/2006/relationships/tags" Target="../tags/tag748.xml"/><Relationship Id="rId6" Type="http://schemas.openxmlformats.org/officeDocument/2006/relationships/tags" Target="../tags/tag753.xml"/><Relationship Id="rId11" Type="http://schemas.openxmlformats.org/officeDocument/2006/relationships/tags" Target="../tags/tag758.xml"/><Relationship Id="rId5" Type="http://schemas.openxmlformats.org/officeDocument/2006/relationships/tags" Target="../tags/tag752.xml"/><Relationship Id="rId15" Type="http://schemas.openxmlformats.org/officeDocument/2006/relationships/tags" Target="../tags/tag762.xml"/><Relationship Id="rId10" Type="http://schemas.openxmlformats.org/officeDocument/2006/relationships/tags" Target="../tags/tag757.xml"/><Relationship Id="rId19" Type="http://schemas.openxmlformats.org/officeDocument/2006/relationships/image" Target="../media/image14.png"/><Relationship Id="rId4" Type="http://schemas.openxmlformats.org/officeDocument/2006/relationships/tags" Target="../tags/tag751.xml"/><Relationship Id="rId9" Type="http://schemas.openxmlformats.org/officeDocument/2006/relationships/tags" Target="../tags/tag756.xml"/><Relationship Id="rId14" Type="http://schemas.openxmlformats.org/officeDocument/2006/relationships/tags" Target="../tags/tag76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71.xml"/><Relationship Id="rId13" Type="http://schemas.openxmlformats.org/officeDocument/2006/relationships/tags" Target="../tags/tag776.xml"/><Relationship Id="rId18" Type="http://schemas.openxmlformats.org/officeDocument/2006/relationships/image" Target="../media/image30.png"/><Relationship Id="rId3" Type="http://schemas.openxmlformats.org/officeDocument/2006/relationships/tags" Target="../tags/tag766.xml"/><Relationship Id="rId21" Type="http://schemas.openxmlformats.org/officeDocument/2006/relationships/image" Target="../media/image32.svg"/><Relationship Id="rId7" Type="http://schemas.openxmlformats.org/officeDocument/2006/relationships/tags" Target="../tags/tag770.xml"/><Relationship Id="rId12" Type="http://schemas.openxmlformats.org/officeDocument/2006/relationships/tags" Target="../tags/tag775.xml"/><Relationship Id="rId17" Type="http://schemas.openxmlformats.org/officeDocument/2006/relationships/image" Target="../media/image29.png"/><Relationship Id="rId2" Type="http://schemas.openxmlformats.org/officeDocument/2006/relationships/tags" Target="../tags/tag765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764.xml"/><Relationship Id="rId6" Type="http://schemas.openxmlformats.org/officeDocument/2006/relationships/tags" Target="../tags/tag769.xml"/><Relationship Id="rId11" Type="http://schemas.openxmlformats.org/officeDocument/2006/relationships/tags" Target="../tags/tag774.xml"/><Relationship Id="rId5" Type="http://schemas.openxmlformats.org/officeDocument/2006/relationships/tags" Target="../tags/tag768.xml"/><Relationship Id="rId15" Type="http://schemas.openxmlformats.org/officeDocument/2006/relationships/tags" Target="../tags/tag778.xml"/><Relationship Id="rId10" Type="http://schemas.openxmlformats.org/officeDocument/2006/relationships/tags" Target="../tags/tag773.xml"/><Relationship Id="rId19" Type="http://schemas.openxmlformats.org/officeDocument/2006/relationships/image" Target="../media/image17.png"/><Relationship Id="rId4" Type="http://schemas.openxmlformats.org/officeDocument/2006/relationships/tags" Target="../tags/tag767.xml"/><Relationship Id="rId9" Type="http://schemas.openxmlformats.org/officeDocument/2006/relationships/tags" Target="../tags/tag772.xml"/><Relationship Id="rId14" Type="http://schemas.openxmlformats.org/officeDocument/2006/relationships/tags" Target="../tags/tag777.xml"/><Relationship Id="rId2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86.xml"/><Relationship Id="rId13" Type="http://schemas.openxmlformats.org/officeDocument/2006/relationships/tags" Target="../tags/tag791.xml"/><Relationship Id="rId18" Type="http://schemas.openxmlformats.org/officeDocument/2006/relationships/image" Target="../media/image30.png"/><Relationship Id="rId3" Type="http://schemas.openxmlformats.org/officeDocument/2006/relationships/tags" Target="../tags/tag781.xml"/><Relationship Id="rId21" Type="http://schemas.openxmlformats.org/officeDocument/2006/relationships/image" Target="../media/image34.svg"/><Relationship Id="rId7" Type="http://schemas.openxmlformats.org/officeDocument/2006/relationships/tags" Target="../tags/tag785.xml"/><Relationship Id="rId12" Type="http://schemas.openxmlformats.org/officeDocument/2006/relationships/tags" Target="../tags/tag790.xml"/><Relationship Id="rId17" Type="http://schemas.openxmlformats.org/officeDocument/2006/relationships/image" Target="../media/image29.png"/><Relationship Id="rId2" Type="http://schemas.openxmlformats.org/officeDocument/2006/relationships/tags" Target="../tags/tag78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779.xml"/><Relationship Id="rId6" Type="http://schemas.openxmlformats.org/officeDocument/2006/relationships/tags" Target="../tags/tag784.xml"/><Relationship Id="rId11" Type="http://schemas.openxmlformats.org/officeDocument/2006/relationships/tags" Target="../tags/tag789.xml"/><Relationship Id="rId5" Type="http://schemas.openxmlformats.org/officeDocument/2006/relationships/tags" Target="../tags/tag783.xml"/><Relationship Id="rId15" Type="http://schemas.openxmlformats.org/officeDocument/2006/relationships/tags" Target="../tags/tag793.xml"/><Relationship Id="rId23" Type="http://schemas.openxmlformats.org/officeDocument/2006/relationships/image" Target="../media/image41.png"/><Relationship Id="rId10" Type="http://schemas.openxmlformats.org/officeDocument/2006/relationships/tags" Target="../tags/tag788.xml"/><Relationship Id="rId19" Type="http://schemas.openxmlformats.org/officeDocument/2006/relationships/image" Target="../media/image17.png"/><Relationship Id="rId4" Type="http://schemas.openxmlformats.org/officeDocument/2006/relationships/tags" Target="../tags/tag782.xml"/><Relationship Id="rId9" Type="http://schemas.openxmlformats.org/officeDocument/2006/relationships/tags" Target="../tags/tag787.xml"/><Relationship Id="rId14" Type="http://schemas.openxmlformats.org/officeDocument/2006/relationships/tags" Target="../tags/tag792.xml"/><Relationship Id="rId2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tags" Target="../tags/tag535.xml"/><Relationship Id="rId18" Type="http://schemas.openxmlformats.org/officeDocument/2006/relationships/tags" Target="../tags/tag540.xml"/><Relationship Id="rId26" Type="http://schemas.openxmlformats.org/officeDocument/2006/relationships/image" Target="../media/image8.png"/><Relationship Id="rId3" Type="http://schemas.openxmlformats.org/officeDocument/2006/relationships/tags" Target="../tags/tag525.xml"/><Relationship Id="rId21" Type="http://schemas.openxmlformats.org/officeDocument/2006/relationships/image" Target="../media/image3.png"/><Relationship Id="rId7" Type="http://schemas.openxmlformats.org/officeDocument/2006/relationships/tags" Target="../tags/tag529.xml"/><Relationship Id="rId12" Type="http://schemas.openxmlformats.org/officeDocument/2006/relationships/tags" Target="../tags/tag534.xml"/><Relationship Id="rId17" Type="http://schemas.openxmlformats.org/officeDocument/2006/relationships/tags" Target="../tags/tag539.xml"/><Relationship Id="rId25" Type="http://schemas.openxmlformats.org/officeDocument/2006/relationships/image" Target="../media/image7.svg"/><Relationship Id="rId2" Type="http://schemas.openxmlformats.org/officeDocument/2006/relationships/tags" Target="../tags/tag524.xml"/><Relationship Id="rId16" Type="http://schemas.openxmlformats.org/officeDocument/2006/relationships/tags" Target="../tags/tag538.xml"/><Relationship Id="rId20" Type="http://schemas.openxmlformats.org/officeDocument/2006/relationships/slideLayout" Target="../slideLayouts/slideLayout18.xml"/><Relationship Id="rId29" Type="http://schemas.openxmlformats.org/officeDocument/2006/relationships/image" Target="../media/image11.svg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tags" Target="../tags/tag533.xml"/><Relationship Id="rId24" Type="http://schemas.openxmlformats.org/officeDocument/2006/relationships/image" Target="../media/image6.png"/><Relationship Id="rId5" Type="http://schemas.openxmlformats.org/officeDocument/2006/relationships/tags" Target="../tags/tag527.xml"/><Relationship Id="rId15" Type="http://schemas.openxmlformats.org/officeDocument/2006/relationships/tags" Target="../tags/tag537.xml"/><Relationship Id="rId23" Type="http://schemas.openxmlformats.org/officeDocument/2006/relationships/image" Target="../media/image5.svg"/><Relationship Id="rId28" Type="http://schemas.openxmlformats.org/officeDocument/2006/relationships/image" Target="../media/image10.png"/><Relationship Id="rId10" Type="http://schemas.openxmlformats.org/officeDocument/2006/relationships/tags" Target="../tags/tag532.xml"/><Relationship Id="rId19" Type="http://schemas.openxmlformats.org/officeDocument/2006/relationships/tags" Target="../tags/tag541.xml"/><Relationship Id="rId4" Type="http://schemas.openxmlformats.org/officeDocument/2006/relationships/tags" Target="../tags/tag526.xml"/><Relationship Id="rId9" Type="http://schemas.openxmlformats.org/officeDocument/2006/relationships/tags" Target="../tags/tag531.xml"/><Relationship Id="rId14" Type="http://schemas.openxmlformats.org/officeDocument/2006/relationships/tags" Target="../tags/tag536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01.xml"/><Relationship Id="rId13" Type="http://schemas.openxmlformats.org/officeDocument/2006/relationships/tags" Target="../tags/tag806.xml"/><Relationship Id="rId18" Type="http://schemas.openxmlformats.org/officeDocument/2006/relationships/image" Target="../media/image10.png"/><Relationship Id="rId3" Type="http://schemas.openxmlformats.org/officeDocument/2006/relationships/tags" Target="../tags/tag796.xml"/><Relationship Id="rId21" Type="http://schemas.openxmlformats.org/officeDocument/2006/relationships/image" Target="../media/image42.png"/><Relationship Id="rId7" Type="http://schemas.openxmlformats.org/officeDocument/2006/relationships/tags" Target="../tags/tag800.xml"/><Relationship Id="rId12" Type="http://schemas.openxmlformats.org/officeDocument/2006/relationships/tags" Target="../tags/tag805.xml"/><Relationship Id="rId17" Type="http://schemas.openxmlformats.org/officeDocument/2006/relationships/image" Target="../media/image17.png"/><Relationship Id="rId2" Type="http://schemas.openxmlformats.org/officeDocument/2006/relationships/tags" Target="../tags/tag795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794.xml"/><Relationship Id="rId6" Type="http://schemas.openxmlformats.org/officeDocument/2006/relationships/tags" Target="../tags/tag799.xml"/><Relationship Id="rId11" Type="http://schemas.openxmlformats.org/officeDocument/2006/relationships/tags" Target="../tags/tag804.xml"/><Relationship Id="rId5" Type="http://schemas.openxmlformats.org/officeDocument/2006/relationships/tags" Target="../tags/tag798.xml"/><Relationship Id="rId15" Type="http://schemas.openxmlformats.org/officeDocument/2006/relationships/image" Target="../media/image29.png"/><Relationship Id="rId10" Type="http://schemas.openxmlformats.org/officeDocument/2006/relationships/tags" Target="../tags/tag803.xml"/><Relationship Id="rId19" Type="http://schemas.openxmlformats.org/officeDocument/2006/relationships/image" Target="../media/image11.svg"/><Relationship Id="rId4" Type="http://schemas.openxmlformats.org/officeDocument/2006/relationships/tags" Target="../tags/tag797.xml"/><Relationship Id="rId9" Type="http://schemas.openxmlformats.org/officeDocument/2006/relationships/tags" Target="../tags/tag802.xml"/><Relationship Id="rId14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09.xml"/><Relationship Id="rId7" Type="http://schemas.openxmlformats.org/officeDocument/2006/relationships/image" Target="../media/image37.png"/><Relationship Id="rId2" Type="http://schemas.openxmlformats.org/officeDocument/2006/relationships/tags" Target="../tags/tag808.xml"/><Relationship Id="rId1" Type="http://schemas.openxmlformats.org/officeDocument/2006/relationships/tags" Target="../tags/tag80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1.xml"/><Relationship Id="rId4" Type="http://schemas.openxmlformats.org/officeDocument/2006/relationships/tags" Target="../tags/tag8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19.xml"/><Relationship Id="rId13" Type="http://schemas.openxmlformats.org/officeDocument/2006/relationships/tags" Target="../tags/tag824.xml"/><Relationship Id="rId18" Type="http://schemas.openxmlformats.org/officeDocument/2006/relationships/image" Target="../media/image28.png"/><Relationship Id="rId3" Type="http://schemas.openxmlformats.org/officeDocument/2006/relationships/tags" Target="../tags/tag814.xml"/><Relationship Id="rId7" Type="http://schemas.openxmlformats.org/officeDocument/2006/relationships/tags" Target="../tags/tag818.xml"/><Relationship Id="rId12" Type="http://schemas.openxmlformats.org/officeDocument/2006/relationships/tags" Target="../tags/tag823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813.xml"/><Relationship Id="rId16" Type="http://schemas.openxmlformats.org/officeDocument/2006/relationships/tags" Target="../tags/tag827.xml"/><Relationship Id="rId20" Type="http://schemas.openxmlformats.org/officeDocument/2006/relationships/image" Target="../media/image15.svg"/><Relationship Id="rId1" Type="http://schemas.openxmlformats.org/officeDocument/2006/relationships/tags" Target="../tags/tag812.xml"/><Relationship Id="rId6" Type="http://schemas.openxmlformats.org/officeDocument/2006/relationships/tags" Target="../tags/tag817.xml"/><Relationship Id="rId11" Type="http://schemas.openxmlformats.org/officeDocument/2006/relationships/tags" Target="../tags/tag822.xml"/><Relationship Id="rId5" Type="http://schemas.openxmlformats.org/officeDocument/2006/relationships/tags" Target="../tags/tag816.xml"/><Relationship Id="rId15" Type="http://schemas.openxmlformats.org/officeDocument/2006/relationships/tags" Target="../tags/tag826.xml"/><Relationship Id="rId10" Type="http://schemas.openxmlformats.org/officeDocument/2006/relationships/tags" Target="../tags/tag821.xml"/><Relationship Id="rId19" Type="http://schemas.openxmlformats.org/officeDocument/2006/relationships/image" Target="../media/image14.png"/><Relationship Id="rId4" Type="http://schemas.openxmlformats.org/officeDocument/2006/relationships/tags" Target="../tags/tag815.xml"/><Relationship Id="rId9" Type="http://schemas.openxmlformats.org/officeDocument/2006/relationships/tags" Target="../tags/tag820.xml"/><Relationship Id="rId14" Type="http://schemas.openxmlformats.org/officeDocument/2006/relationships/tags" Target="../tags/tag8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35.xml"/><Relationship Id="rId13" Type="http://schemas.openxmlformats.org/officeDocument/2006/relationships/tags" Target="../tags/tag840.xml"/><Relationship Id="rId18" Type="http://schemas.openxmlformats.org/officeDocument/2006/relationships/image" Target="../media/image30.png"/><Relationship Id="rId3" Type="http://schemas.openxmlformats.org/officeDocument/2006/relationships/tags" Target="../tags/tag830.xml"/><Relationship Id="rId21" Type="http://schemas.openxmlformats.org/officeDocument/2006/relationships/image" Target="../media/image32.svg"/><Relationship Id="rId7" Type="http://schemas.openxmlformats.org/officeDocument/2006/relationships/tags" Target="../tags/tag834.xml"/><Relationship Id="rId12" Type="http://schemas.openxmlformats.org/officeDocument/2006/relationships/tags" Target="../tags/tag839.xml"/><Relationship Id="rId17" Type="http://schemas.openxmlformats.org/officeDocument/2006/relationships/image" Target="../media/image29.png"/><Relationship Id="rId2" Type="http://schemas.openxmlformats.org/officeDocument/2006/relationships/tags" Target="../tags/tag829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828.xml"/><Relationship Id="rId6" Type="http://schemas.openxmlformats.org/officeDocument/2006/relationships/tags" Target="../tags/tag833.xml"/><Relationship Id="rId11" Type="http://schemas.openxmlformats.org/officeDocument/2006/relationships/tags" Target="../tags/tag838.xml"/><Relationship Id="rId5" Type="http://schemas.openxmlformats.org/officeDocument/2006/relationships/tags" Target="../tags/tag832.xml"/><Relationship Id="rId15" Type="http://schemas.openxmlformats.org/officeDocument/2006/relationships/tags" Target="../tags/tag842.xml"/><Relationship Id="rId10" Type="http://schemas.openxmlformats.org/officeDocument/2006/relationships/tags" Target="../tags/tag837.xml"/><Relationship Id="rId19" Type="http://schemas.openxmlformats.org/officeDocument/2006/relationships/image" Target="../media/image17.png"/><Relationship Id="rId4" Type="http://schemas.openxmlformats.org/officeDocument/2006/relationships/tags" Target="../tags/tag831.xml"/><Relationship Id="rId9" Type="http://schemas.openxmlformats.org/officeDocument/2006/relationships/tags" Target="../tags/tag836.xml"/><Relationship Id="rId14" Type="http://schemas.openxmlformats.org/officeDocument/2006/relationships/tags" Target="../tags/tag841.xml"/><Relationship Id="rId2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50.xml"/><Relationship Id="rId13" Type="http://schemas.openxmlformats.org/officeDocument/2006/relationships/tags" Target="../tags/tag855.xml"/><Relationship Id="rId18" Type="http://schemas.openxmlformats.org/officeDocument/2006/relationships/image" Target="../media/image30.png"/><Relationship Id="rId3" Type="http://schemas.openxmlformats.org/officeDocument/2006/relationships/tags" Target="../tags/tag845.xml"/><Relationship Id="rId21" Type="http://schemas.openxmlformats.org/officeDocument/2006/relationships/image" Target="../media/image34.svg"/><Relationship Id="rId7" Type="http://schemas.openxmlformats.org/officeDocument/2006/relationships/tags" Target="../tags/tag849.xml"/><Relationship Id="rId12" Type="http://schemas.openxmlformats.org/officeDocument/2006/relationships/tags" Target="../tags/tag854.xml"/><Relationship Id="rId17" Type="http://schemas.openxmlformats.org/officeDocument/2006/relationships/image" Target="../media/image29.png"/><Relationship Id="rId2" Type="http://schemas.openxmlformats.org/officeDocument/2006/relationships/tags" Target="../tags/tag844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843.xml"/><Relationship Id="rId6" Type="http://schemas.openxmlformats.org/officeDocument/2006/relationships/tags" Target="../tags/tag848.xml"/><Relationship Id="rId11" Type="http://schemas.openxmlformats.org/officeDocument/2006/relationships/tags" Target="../tags/tag853.xml"/><Relationship Id="rId5" Type="http://schemas.openxmlformats.org/officeDocument/2006/relationships/tags" Target="../tags/tag847.xml"/><Relationship Id="rId15" Type="http://schemas.openxmlformats.org/officeDocument/2006/relationships/tags" Target="../tags/tag857.xml"/><Relationship Id="rId23" Type="http://schemas.openxmlformats.org/officeDocument/2006/relationships/image" Target="../media/image44.png"/><Relationship Id="rId10" Type="http://schemas.openxmlformats.org/officeDocument/2006/relationships/tags" Target="../tags/tag852.xml"/><Relationship Id="rId19" Type="http://schemas.openxmlformats.org/officeDocument/2006/relationships/image" Target="../media/image17.png"/><Relationship Id="rId4" Type="http://schemas.openxmlformats.org/officeDocument/2006/relationships/tags" Target="../tags/tag846.xml"/><Relationship Id="rId9" Type="http://schemas.openxmlformats.org/officeDocument/2006/relationships/tags" Target="../tags/tag851.xml"/><Relationship Id="rId14" Type="http://schemas.openxmlformats.org/officeDocument/2006/relationships/tags" Target="../tags/tag856.xml"/><Relationship Id="rId2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65.xml"/><Relationship Id="rId13" Type="http://schemas.openxmlformats.org/officeDocument/2006/relationships/tags" Target="../tags/tag870.xml"/><Relationship Id="rId18" Type="http://schemas.openxmlformats.org/officeDocument/2006/relationships/image" Target="../media/image10.png"/><Relationship Id="rId3" Type="http://schemas.openxmlformats.org/officeDocument/2006/relationships/tags" Target="../tags/tag860.xml"/><Relationship Id="rId21" Type="http://schemas.openxmlformats.org/officeDocument/2006/relationships/image" Target="../media/image45.png"/><Relationship Id="rId7" Type="http://schemas.openxmlformats.org/officeDocument/2006/relationships/tags" Target="../tags/tag864.xml"/><Relationship Id="rId12" Type="http://schemas.openxmlformats.org/officeDocument/2006/relationships/tags" Target="../tags/tag869.xml"/><Relationship Id="rId17" Type="http://schemas.openxmlformats.org/officeDocument/2006/relationships/image" Target="../media/image17.png"/><Relationship Id="rId2" Type="http://schemas.openxmlformats.org/officeDocument/2006/relationships/tags" Target="../tags/tag859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858.xml"/><Relationship Id="rId6" Type="http://schemas.openxmlformats.org/officeDocument/2006/relationships/tags" Target="../tags/tag863.xml"/><Relationship Id="rId11" Type="http://schemas.openxmlformats.org/officeDocument/2006/relationships/tags" Target="../tags/tag868.xml"/><Relationship Id="rId5" Type="http://schemas.openxmlformats.org/officeDocument/2006/relationships/tags" Target="../tags/tag862.xml"/><Relationship Id="rId15" Type="http://schemas.openxmlformats.org/officeDocument/2006/relationships/image" Target="../media/image29.png"/><Relationship Id="rId10" Type="http://schemas.openxmlformats.org/officeDocument/2006/relationships/tags" Target="../tags/tag867.xml"/><Relationship Id="rId19" Type="http://schemas.openxmlformats.org/officeDocument/2006/relationships/image" Target="../media/image11.svg"/><Relationship Id="rId4" Type="http://schemas.openxmlformats.org/officeDocument/2006/relationships/tags" Target="../tags/tag861.xml"/><Relationship Id="rId9" Type="http://schemas.openxmlformats.org/officeDocument/2006/relationships/tags" Target="../tags/tag866.xml"/><Relationship Id="rId14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73.xml"/><Relationship Id="rId7" Type="http://schemas.openxmlformats.org/officeDocument/2006/relationships/image" Target="../media/image37.png"/><Relationship Id="rId2" Type="http://schemas.openxmlformats.org/officeDocument/2006/relationships/tags" Target="../tags/tag872.xml"/><Relationship Id="rId1" Type="http://schemas.openxmlformats.org/officeDocument/2006/relationships/tags" Target="../tags/tag87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5.xml"/><Relationship Id="rId4" Type="http://schemas.openxmlformats.org/officeDocument/2006/relationships/tags" Target="../tags/tag87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83.xml"/><Relationship Id="rId13" Type="http://schemas.openxmlformats.org/officeDocument/2006/relationships/tags" Target="../tags/tag888.xml"/><Relationship Id="rId18" Type="http://schemas.openxmlformats.org/officeDocument/2006/relationships/image" Target="../media/image28.png"/><Relationship Id="rId3" Type="http://schemas.openxmlformats.org/officeDocument/2006/relationships/tags" Target="../tags/tag878.xml"/><Relationship Id="rId7" Type="http://schemas.openxmlformats.org/officeDocument/2006/relationships/tags" Target="../tags/tag882.xml"/><Relationship Id="rId12" Type="http://schemas.openxmlformats.org/officeDocument/2006/relationships/tags" Target="../tags/tag88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877.xml"/><Relationship Id="rId16" Type="http://schemas.openxmlformats.org/officeDocument/2006/relationships/tags" Target="../tags/tag891.xml"/><Relationship Id="rId20" Type="http://schemas.openxmlformats.org/officeDocument/2006/relationships/image" Target="../media/image15.svg"/><Relationship Id="rId1" Type="http://schemas.openxmlformats.org/officeDocument/2006/relationships/tags" Target="../tags/tag876.xml"/><Relationship Id="rId6" Type="http://schemas.openxmlformats.org/officeDocument/2006/relationships/tags" Target="../tags/tag881.xml"/><Relationship Id="rId11" Type="http://schemas.openxmlformats.org/officeDocument/2006/relationships/tags" Target="../tags/tag886.xml"/><Relationship Id="rId5" Type="http://schemas.openxmlformats.org/officeDocument/2006/relationships/tags" Target="../tags/tag880.xml"/><Relationship Id="rId15" Type="http://schemas.openxmlformats.org/officeDocument/2006/relationships/tags" Target="../tags/tag890.xml"/><Relationship Id="rId10" Type="http://schemas.openxmlformats.org/officeDocument/2006/relationships/tags" Target="../tags/tag885.xml"/><Relationship Id="rId19" Type="http://schemas.openxmlformats.org/officeDocument/2006/relationships/image" Target="../media/image14.png"/><Relationship Id="rId4" Type="http://schemas.openxmlformats.org/officeDocument/2006/relationships/tags" Target="../tags/tag879.xml"/><Relationship Id="rId9" Type="http://schemas.openxmlformats.org/officeDocument/2006/relationships/tags" Target="../tags/tag884.xml"/><Relationship Id="rId14" Type="http://schemas.openxmlformats.org/officeDocument/2006/relationships/tags" Target="../tags/tag88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99.xml"/><Relationship Id="rId13" Type="http://schemas.openxmlformats.org/officeDocument/2006/relationships/tags" Target="../tags/tag904.xml"/><Relationship Id="rId18" Type="http://schemas.openxmlformats.org/officeDocument/2006/relationships/image" Target="../media/image30.png"/><Relationship Id="rId3" Type="http://schemas.openxmlformats.org/officeDocument/2006/relationships/tags" Target="../tags/tag894.xml"/><Relationship Id="rId21" Type="http://schemas.openxmlformats.org/officeDocument/2006/relationships/image" Target="../media/image32.svg"/><Relationship Id="rId7" Type="http://schemas.openxmlformats.org/officeDocument/2006/relationships/tags" Target="../tags/tag898.xml"/><Relationship Id="rId12" Type="http://schemas.openxmlformats.org/officeDocument/2006/relationships/tags" Target="../tags/tag903.xml"/><Relationship Id="rId17" Type="http://schemas.openxmlformats.org/officeDocument/2006/relationships/image" Target="../media/image29.png"/><Relationship Id="rId2" Type="http://schemas.openxmlformats.org/officeDocument/2006/relationships/tags" Target="../tags/tag893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892.xml"/><Relationship Id="rId6" Type="http://schemas.openxmlformats.org/officeDocument/2006/relationships/tags" Target="../tags/tag897.xml"/><Relationship Id="rId11" Type="http://schemas.openxmlformats.org/officeDocument/2006/relationships/tags" Target="../tags/tag902.xml"/><Relationship Id="rId5" Type="http://schemas.openxmlformats.org/officeDocument/2006/relationships/tags" Target="../tags/tag896.xml"/><Relationship Id="rId15" Type="http://schemas.openxmlformats.org/officeDocument/2006/relationships/tags" Target="../tags/tag906.xml"/><Relationship Id="rId10" Type="http://schemas.openxmlformats.org/officeDocument/2006/relationships/tags" Target="../tags/tag901.xml"/><Relationship Id="rId19" Type="http://schemas.openxmlformats.org/officeDocument/2006/relationships/image" Target="../media/image17.png"/><Relationship Id="rId4" Type="http://schemas.openxmlformats.org/officeDocument/2006/relationships/tags" Target="../tags/tag895.xml"/><Relationship Id="rId9" Type="http://schemas.openxmlformats.org/officeDocument/2006/relationships/tags" Target="../tags/tag900.xml"/><Relationship Id="rId14" Type="http://schemas.openxmlformats.org/officeDocument/2006/relationships/tags" Target="../tags/tag905.xml"/><Relationship Id="rId2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14.xml"/><Relationship Id="rId13" Type="http://schemas.openxmlformats.org/officeDocument/2006/relationships/tags" Target="../tags/tag919.xml"/><Relationship Id="rId18" Type="http://schemas.openxmlformats.org/officeDocument/2006/relationships/image" Target="../media/image30.png"/><Relationship Id="rId3" Type="http://schemas.openxmlformats.org/officeDocument/2006/relationships/tags" Target="../tags/tag909.xml"/><Relationship Id="rId21" Type="http://schemas.openxmlformats.org/officeDocument/2006/relationships/image" Target="../media/image34.svg"/><Relationship Id="rId7" Type="http://schemas.openxmlformats.org/officeDocument/2006/relationships/tags" Target="../tags/tag913.xml"/><Relationship Id="rId12" Type="http://schemas.openxmlformats.org/officeDocument/2006/relationships/tags" Target="../tags/tag918.xml"/><Relationship Id="rId17" Type="http://schemas.openxmlformats.org/officeDocument/2006/relationships/image" Target="../media/image29.png"/><Relationship Id="rId2" Type="http://schemas.openxmlformats.org/officeDocument/2006/relationships/tags" Target="../tags/tag908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907.xml"/><Relationship Id="rId6" Type="http://schemas.openxmlformats.org/officeDocument/2006/relationships/tags" Target="../tags/tag912.xml"/><Relationship Id="rId11" Type="http://schemas.openxmlformats.org/officeDocument/2006/relationships/tags" Target="../tags/tag917.xml"/><Relationship Id="rId5" Type="http://schemas.openxmlformats.org/officeDocument/2006/relationships/tags" Target="../tags/tag911.xml"/><Relationship Id="rId15" Type="http://schemas.openxmlformats.org/officeDocument/2006/relationships/tags" Target="../tags/tag921.xml"/><Relationship Id="rId23" Type="http://schemas.openxmlformats.org/officeDocument/2006/relationships/image" Target="../media/image47.png"/><Relationship Id="rId10" Type="http://schemas.openxmlformats.org/officeDocument/2006/relationships/tags" Target="../tags/tag916.xml"/><Relationship Id="rId19" Type="http://schemas.openxmlformats.org/officeDocument/2006/relationships/image" Target="../media/image17.png"/><Relationship Id="rId4" Type="http://schemas.openxmlformats.org/officeDocument/2006/relationships/tags" Target="../tags/tag910.xml"/><Relationship Id="rId9" Type="http://schemas.openxmlformats.org/officeDocument/2006/relationships/tags" Target="../tags/tag915.xml"/><Relationship Id="rId14" Type="http://schemas.openxmlformats.org/officeDocument/2006/relationships/tags" Target="../tags/tag920.xml"/><Relationship Id="rId2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49.xml"/><Relationship Id="rId13" Type="http://schemas.openxmlformats.org/officeDocument/2006/relationships/tags" Target="../tags/tag554.xml"/><Relationship Id="rId18" Type="http://schemas.openxmlformats.org/officeDocument/2006/relationships/tags" Target="../tags/tag559.xml"/><Relationship Id="rId26" Type="http://schemas.openxmlformats.org/officeDocument/2006/relationships/image" Target="../media/image14.png"/><Relationship Id="rId3" Type="http://schemas.openxmlformats.org/officeDocument/2006/relationships/tags" Target="../tags/tag544.xml"/><Relationship Id="rId21" Type="http://schemas.openxmlformats.org/officeDocument/2006/relationships/tags" Target="../tags/tag562.xml"/><Relationship Id="rId7" Type="http://schemas.openxmlformats.org/officeDocument/2006/relationships/tags" Target="../tags/tag548.xml"/><Relationship Id="rId12" Type="http://schemas.openxmlformats.org/officeDocument/2006/relationships/tags" Target="../tags/tag553.xml"/><Relationship Id="rId17" Type="http://schemas.openxmlformats.org/officeDocument/2006/relationships/tags" Target="../tags/tag558.xml"/><Relationship Id="rId25" Type="http://schemas.openxmlformats.org/officeDocument/2006/relationships/image" Target="../media/image13.png"/><Relationship Id="rId2" Type="http://schemas.openxmlformats.org/officeDocument/2006/relationships/tags" Target="../tags/tag543.xml"/><Relationship Id="rId16" Type="http://schemas.openxmlformats.org/officeDocument/2006/relationships/tags" Target="../tags/tag557.xml"/><Relationship Id="rId20" Type="http://schemas.openxmlformats.org/officeDocument/2006/relationships/tags" Target="../tags/tag561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tags" Target="../tags/tag552.xml"/><Relationship Id="rId24" Type="http://schemas.openxmlformats.org/officeDocument/2006/relationships/image" Target="../media/image12.png"/><Relationship Id="rId5" Type="http://schemas.openxmlformats.org/officeDocument/2006/relationships/tags" Target="../tags/tag546.xml"/><Relationship Id="rId15" Type="http://schemas.openxmlformats.org/officeDocument/2006/relationships/tags" Target="../tags/tag556.xml"/><Relationship Id="rId23" Type="http://schemas.openxmlformats.org/officeDocument/2006/relationships/slideLayout" Target="../slideLayouts/slideLayout29.xml"/><Relationship Id="rId10" Type="http://schemas.openxmlformats.org/officeDocument/2006/relationships/tags" Target="../tags/tag551.xml"/><Relationship Id="rId19" Type="http://schemas.openxmlformats.org/officeDocument/2006/relationships/tags" Target="../tags/tag560.xml"/><Relationship Id="rId4" Type="http://schemas.openxmlformats.org/officeDocument/2006/relationships/tags" Target="../tags/tag545.xml"/><Relationship Id="rId9" Type="http://schemas.openxmlformats.org/officeDocument/2006/relationships/tags" Target="../tags/tag550.xml"/><Relationship Id="rId14" Type="http://schemas.openxmlformats.org/officeDocument/2006/relationships/tags" Target="../tags/tag555.xml"/><Relationship Id="rId22" Type="http://schemas.openxmlformats.org/officeDocument/2006/relationships/tags" Target="../tags/tag563.xml"/><Relationship Id="rId27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929.xml"/><Relationship Id="rId13" Type="http://schemas.openxmlformats.org/officeDocument/2006/relationships/tags" Target="../tags/tag934.xml"/><Relationship Id="rId18" Type="http://schemas.openxmlformats.org/officeDocument/2006/relationships/image" Target="../media/image10.png"/><Relationship Id="rId3" Type="http://schemas.openxmlformats.org/officeDocument/2006/relationships/tags" Target="../tags/tag924.xml"/><Relationship Id="rId21" Type="http://schemas.openxmlformats.org/officeDocument/2006/relationships/image" Target="../media/image48.png"/><Relationship Id="rId7" Type="http://schemas.openxmlformats.org/officeDocument/2006/relationships/tags" Target="../tags/tag928.xml"/><Relationship Id="rId12" Type="http://schemas.openxmlformats.org/officeDocument/2006/relationships/tags" Target="../tags/tag933.xml"/><Relationship Id="rId17" Type="http://schemas.openxmlformats.org/officeDocument/2006/relationships/image" Target="../media/image17.png"/><Relationship Id="rId2" Type="http://schemas.openxmlformats.org/officeDocument/2006/relationships/tags" Target="../tags/tag923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922.xml"/><Relationship Id="rId6" Type="http://schemas.openxmlformats.org/officeDocument/2006/relationships/tags" Target="../tags/tag927.xml"/><Relationship Id="rId11" Type="http://schemas.openxmlformats.org/officeDocument/2006/relationships/tags" Target="../tags/tag932.xml"/><Relationship Id="rId5" Type="http://schemas.openxmlformats.org/officeDocument/2006/relationships/tags" Target="../tags/tag926.xml"/><Relationship Id="rId15" Type="http://schemas.openxmlformats.org/officeDocument/2006/relationships/image" Target="../media/image29.png"/><Relationship Id="rId10" Type="http://schemas.openxmlformats.org/officeDocument/2006/relationships/tags" Target="../tags/tag931.xml"/><Relationship Id="rId19" Type="http://schemas.openxmlformats.org/officeDocument/2006/relationships/image" Target="../media/image11.svg"/><Relationship Id="rId4" Type="http://schemas.openxmlformats.org/officeDocument/2006/relationships/tags" Target="../tags/tag925.xml"/><Relationship Id="rId9" Type="http://schemas.openxmlformats.org/officeDocument/2006/relationships/tags" Target="../tags/tag930.xml"/><Relationship Id="rId14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37.xml"/><Relationship Id="rId7" Type="http://schemas.openxmlformats.org/officeDocument/2006/relationships/image" Target="../media/image37.png"/><Relationship Id="rId2" Type="http://schemas.openxmlformats.org/officeDocument/2006/relationships/tags" Target="../tags/tag936.xml"/><Relationship Id="rId1" Type="http://schemas.openxmlformats.org/officeDocument/2006/relationships/tags" Target="../tags/tag93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39.xml"/><Relationship Id="rId4" Type="http://schemas.openxmlformats.org/officeDocument/2006/relationships/tags" Target="../tags/tag9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71.xml"/><Relationship Id="rId13" Type="http://schemas.openxmlformats.org/officeDocument/2006/relationships/tags" Target="../tags/tag576.xml"/><Relationship Id="rId18" Type="http://schemas.openxmlformats.org/officeDocument/2006/relationships/tags" Target="../tags/tag581.xml"/><Relationship Id="rId26" Type="http://schemas.openxmlformats.org/officeDocument/2006/relationships/image" Target="../media/image17.png"/><Relationship Id="rId3" Type="http://schemas.openxmlformats.org/officeDocument/2006/relationships/tags" Target="../tags/tag566.xml"/><Relationship Id="rId21" Type="http://schemas.openxmlformats.org/officeDocument/2006/relationships/tags" Target="../tags/tag584.xml"/><Relationship Id="rId7" Type="http://schemas.openxmlformats.org/officeDocument/2006/relationships/tags" Target="../tags/tag570.xml"/><Relationship Id="rId12" Type="http://schemas.openxmlformats.org/officeDocument/2006/relationships/tags" Target="../tags/tag575.xml"/><Relationship Id="rId17" Type="http://schemas.openxmlformats.org/officeDocument/2006/relationships/tags" Target="../tags/tag580.xml"/><Relationship Id="rId25" Type="http://schemas.openxmlformats.org/officeDocument/2006/relationships/image" Target="../media/image16.png"/><Relationship Id="rId2" Type="http://schemas.openxmlformats.org/officeDocument/2006/relationships/tags" Target="../tags/tag565.xml"/><Relationship Id="rId16" Type="http://schemas.openxmlformats.org/officeDocument/2006/relationships/tags" Target="../tags/tag579.xml"/><Relationship Id="rId20" Type="http://schemas.openxmlformats.org/officeDocument/2006/relationships/tags" Target="../tags/tag583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11" Type="http://schemas.openxmlformats.org/officeDocument/2006/relationships/tags" Target="../tags/tag574.xml"/><Relationship Id="rId24" Type="http://schemas.openxmlformats.org/officeDocument/2006/relationships/slideLayout" Target="../slideLayouts/slideLayout40.xml"/><Relationship Id="rId5" Type="http://schemas.openxmlformats.org/officeDocument/2006/relationships/tags" Target="../tags/tag568.xml"/><Relationship Id="rId15" Type="http://schemas.openxmlformats.org/officeDocument/2006/relationships/tags" Target="../tags/tag578.xml"/><Relationship Id="rId23" Type="http://schemas.openxmlformats.org/officeDocument/2006/relationships/tags" Target="../tags/tag586.xml"/><Relationship Id="rId28" Type="http://schemas.openxmlformats.org/officeDocument/2006/relationships/image" Target="../media/image19.svg"/><Relationship Id="rId10" Type="http://schemas.openxmlformats.org/officeDocument/2006/relationships/tags" Target="../tags/tag573.xml"/><Relationship Id="rId19" Type="http://schemas.openxmlformats.org/officeDocument/2006/relationships/tags" Target="../tags/tag582.xml"/><Relationship Id="rId4" Type="http://schemas.openxmlformats.org/officeDocument/2006/relationships/tags" Target="../tags/tag567.xml"/><Relationship Id="rId9" Type="http://schemas.openxmlformats.org/officeDocument/2006/relationships/tags" Target="../tags/tag572.xml"/><Relationship Id="rId14" Type="http://schemas.openxmlformats.org/officeDocument/2006/relationships/tags" Target="../tags/tag577.xml"/><Relationship Id="rId22" Type="http://schemas.openxmlformats.org/officeDocument/2006/relationships/tags" Target="../tags/tag585.xml"/><Relationship Id="rId27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94.xml"/><Relationship Id="rId13" Type="http://schemas.openxmlformats.org/officeDocument/2006/relationships/tags" Target="../tags/tag599.xml"/><Relationship Id="rId18" Type="http://schemas.openxmlformats.org/officeDocument/2006/relationships/tags" Target="../tags/tag604.xml"/><Relationship Id="rId26" Type="http://schemas.openxmlformats.org/officeDocument/2006/relationships/image" Target="../media/image23.svg"/><Relationship Id="rId3" Type="http://schemas.openxmlformats.org/officeDocument/2006/relationships/tags" Target="../tags/tag589.xml"/><Relationship Id="rId21" Type="http://schemas.openxmlformats.org/officeDocument/2006/relationships/tags" Target="../tags/tag607.xml"/><Relationship Id="rId7" Type="http://schemas.openxmlformats.org/officeDocument/2006/relationships/tags" Target="../tags/tag593.xml"/><Relationship Id="rId12" Type="http://schemas.openxmlformats.org/officeDocument/2006/relationships/tags" Target="../tags/tag598.xml"/><Relationship Id="rId17" Type="http://schemas.openxmlformats.org/officeDocument/2006/relationships/tags" Target="../tags/tag603.xml"/><Relationship Id="rId25" Type="http://schemas.openxmlformats.org/officeDocument/2006/relationships/image" Target="../media/image22.png"/><Relationship Id="rId2" Type="http://schemas.openxmlformats.org/officeDocument/2006/relationships/tags" Target="../tags/tag588.xml"/><Relationship Id="rId16" Type="http://schemas.openxmlformats.org/officeDocument/2006/relationships/tags" Target="../tags/tag602.xml"/><Relationship Id="rId20" Type="http://schemas.openxmlformats.org/officeDocument/2006/relationships/tags" Target="../tags/tag606.xml"/><Relationship Id="rId1" Type="http://schemas.openxmlformats.org/officeDocument/2006/relationships/tags" Target="../tags/tag587.xml"/><Relationship Id="rId6" Type="http://schemas.openxmlformats.org/officeDocument/2006/relationships/tags" Target="../tags/tag592.xml"/><Relationship Id="rId11" Type="http://schemas.openxmlformats.org/officeDocument/2006/relationships/tags" Target="../tags/tag597.xml"/><Relationship Id="rId24" Type="http://schemas.openxmlformats.org/officeDocument/2006/relationships/image" Target="../media/image21.svg"/><Relationship Id="rId5" Type="http://schemas.openxmlformats.org/officeDocument/2006/relationships/tags" Target="../tags/tag591.xml"/><Relationship Id="rId15" Type="http://schemas.openxmlformats.org/officeDocument/2006/relationships/tags" Target="../tags/tag601.xml"/><Relationship Id="rId23" Type="http://schemas.openxmlformats.org/officeDocument/2006/relationships/image" Target="../media/image20.png"/><Relationship Id="rId10" Type="http://schemas.openxmlformats.org/officeDocument/2006/relationships/tags" Target="../tags/tag596.xml"/><Relationship Id="rId19" Type="http://schemas.openxmlformats.org/officeDocument/2006/relationships/tags" Target="../tags/tag605.xml"/><Relationship Id="rId4" Type="http://schemas.openxmlformats.org/officeDocument/2006/relationships/tags" Target="../tags/tag590.xml"/><Relationship Id="rId9" Type="http://schemas.openxmlformats.org/officeDocument/2006/relationships/tags" Target="../tags/tag595.xml"/><Relationship Id="rId14" Type="http://schemas.openxmlformats.org/officeDocument/2006/relationships/tags" Target="../tags/tag600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15.xml"/><Relationship Id="rId13" Type="http://schemas.openxmlformats.org/officeDocument/2006/relationships/slideLayout" Target="../slideLayouts/slideLayout62.xml"/><Relationship Id="rId3" Type="http://schemas.openxmlformats.org/officeDocument/2006/relationships/tags" Target="../tags/tag610.xml"/><Relationship Id="rId7" Type="http://schemas.openxmlformats.org/officeDocument/2006/relationships/tags" Target="../tags/tag614.xml"/><Relationship Id="rId12" Type="http://schemas.openxmlformats.org/officeDocument/2006/relationships/tags" Target="../tags/tag619.xml"/><Relationship Id="rId2" Type="http://schemas.openxmlformats.org/officeDocument/2006/relationships/tags" Target="../tags/tag609.xml"/><Relationship Id="rId16" Type="http://schemas.openxmlformats.org/officeDocument/2006/relationships/image" Target="../media/image27.svg"/><Relationship Id="rId1" Type="http://schemas.openxmlformats.org/officeDocument/2006/relationships/tags" Target="../tags/tag608.xml"/><Relationship Id="rId6" Type="http://schemas.openxmlformats.org/officeDocument/2006/relationships/tags" Target="../tags/tag613.xml"/><Relationship Id="rId11" Type="http://schemas.openxmlformats.org/officeDocument/2006/relationships/tags" Target="../tags/tag618.xml"/><Relationship Id="rId5" Type="http://schemas.openxmlformats.org/officeDocument/2006/relationships/tags" Target="../tags/tag612.xml"/><Relationship Id="rId15" Type="http://schemas.openxmlformats.org/officeDocument/2006/relationships/image" Target="../media/image26.png"/><Relationship Id="rId10" Type="http://schemas.openxmlformats.org/officeDocument/2006/relationships/tags" Target="../tags/tag617.xml"/><Relationship Id="rId4" Type="http://schemas.openxmlformats.org/officeDocument/2006/relationships/tags" Target="../tags/tag611.xml"/><Relationship Id="rId9" Type="http://schemas.openxmlformats.org/officeDocument/2006/relationships/tags" Target="../tags/tag616.xm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27.xml"/><Relationship Id="rId13" Type="http://schemas.openxmlformats.org/officeDocument/2006/relationships/tags" Target="../tags/tag632.xml"/><Relationship Id="rId18" Type="http://schemas.openxmlformats.org/officeDocument/2006/relationships/image" Target="../media/image28.png"/><Relationship Id="rId3" Type="http://schemas.openxmlformats.org/officeDocument/2006/relationships/tags" Target="../tags/tag622.xml"/><Relationship Id="rId7" Type="http://schemas.openxmlformats.org/officeDocument/2006/relationships/tags" Target="../tags/tag626.xml"/><Relationship Id="rId12" Type="http://schemas.openxmlformats.org/officeDocument/2006/relationships/tags" Target="../tags/tag631.xml"/><Relationship Id="rId17" Type="http://schemas.openxmlformats.org/officeDocument/2006/relationships/slideLayout" Target="../slideLayouts/slideLayout73.xml"/><Relationship Id="rId2" Type="http://schemas.openxmlformats.org/officeDocument/2006/relationships/tags" Target="../tags/tag621.xml"/><Relationship Id="rId16" Type="http://schemas.openxmlformats.org/officeDocument/2006/relationships/tags" Target="../tags/tag635.xml"/><Relationship Id="rId20" Type="http://schemas.openxmlformats.org/officeDocument/2006/relationships/image" Target="../media/image21.svg"/><Relationship Id="rId1" Type="http://schemas.openxmlformats.org/officeDocument/2006/relationships/tags" Target="../tags/tag620.xml"/><Relationship Id="rId6" Type="http://schemas.openxmlformats.org/officeDocument/2006/relationships/tags" Target="../tags/tag625.xml"/><Relationship Id="rId11" Type="http://schemas.openxmlformats.org/officeDocument/2006/relationships/tags" Target="../tags/tag630.xml"/><Relationship Id="rId5" Type="http://schemas.openxmlformats.org/officeDocument/2006/relationships/tags" Target="../tags/tag624.xml"/><Relationship Id="rId15" Type="http://schemas.openxmlformats.org/officeDocument/2006/relationships/tags" Target="../tags/tag634.xml"/><Relationship Id="rId10" Type="http://schemas.openxmlformats.org/officeDocument/2006/relationships/tags" Target="../tags/tag629.xml"/><Relationship Id="rId19" Type="http://schemas.openxmlformats.org/officeDocument/2006/relationships/image" Target="../media/image20.png"/><Relationship Id="rId4" Type="http://schemas.openxmlformats.org/officeDocument/2006/relationships/tags" Target="../tags/tag623.xml"/><Relationship Id="rId9" Type="http://schemas.openxmlformats.org/officeDocument/2006/relationships/tags" Target="../tags/tag628.xml"/><Relationship Id="rId14" Type="http://schemas.openxmlformats.org/officeDocument/2006/relationships/tags" Target="../tags/tag6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3.xml"/><Relationship Id="rId13" Type="http://schemas.openxmlformats.org/officeDocument/2006/relationships/tags" Target="../tags/tag648.xml"/><Relationship Id="rId18" Type="http://schemas.openxmlformats.org/officeDocument/2006/relationships/image" Target="../media/image30.png"/><Relationship Id="rId3" Type="http://schemas.openxmlformats.org/officeDocument/2006/relationships/tags" Target="../tags/tag638.xml"/><Relationship Id="rId21" Type="http://schemas.openxmlformats.org/officeDocument/2006/relationships/image" Target="../media/image32.svg"/><Relationship Id="rId7" Type="http://schemas.openxmlformats.org/officeDocument/2006/relationships/tags" Target="../tags/tag642.xml"/><Relationship Id="rId12" Type="http://schemas.openxmlformats.org/officeDocument/2006/relationships/tags" Target="../tags/tag647.xml"/><Relationship Id="rId17" Type="http://schemas.openxmlformats.org/officeDocument/2006/relationships/image" Target="../media/image29.png"/><Relationship Id="rId2" Type="http://schemas.openxmlformats.org/officeDocument/2006/relationships/tags" Target="../tags/tag637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636.xml"/><Relationship Id="rId6" Type="http://schemas.openxmlformats.org/officeDocument/2006/relationships/tags" Target="../tags/tag641.xml"/><Relationship Id="rId11" Type="http://schemas.openxmlformats.org/officeDocument/2006/relationships/tags" Target="../tags/tag646.xml"/><Relationship Id="rId5" Type="http://schemas.openxmlformats.org/officeDocument/2006/relationships/tags" Target="../tags/tag640.xml"/><Relationship Id="rId15" Type="http://schemas.openxmlformats.org/officeDocument/2006/relationships/tags" Target="../tags/tag650.xml"/><Relationship Id="rId10" Type="http://schemas.openxmlformats.org/officeDocument/2006/relationships/tags" Target="../tags/tag645.xml"/><Relationship Id="rId19" Type="http://schemas.openxmlformats.org/officeDocument/2006/relationships/image" Target="../media/image17.png"/><Relationship Id="rId4" Type="http://schemas.openxmlformats.org/officeDocument/2006/relationships/tags" Target="../tags/tag639.xml"/><Relationship Id="rId9" Type="http://schemas.openxmlformats.org/officeDocument/2006/relationships/tags" Target="../tags/tag644.xml"/><Relationship Id="rId14" Type="http://schemas.openxmlformats.org/officeDocument/2006/relationships/tags" Target="../tags/tag6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58.xml"/><Relationship Id="rId13" Type="http://schemas.openxmlformats.org/officeDocument/2006/relationships/tags" Target="../tags/tag663.xml"/><Relationship Id="rId18" Type="http://schemas.openxmlformats.org/officeDocument/2006/relationships/image" Target="../media/image30.png"/><Relationship Id="rId3" Type="http://schemas.openxmlformats.org/officeDocument/2006/relationships/tags" Target="../tags/tag653.xml"/><Relationship Id="rId21" Type="http://schemas.openxmlformats.org/officeDocument/2006/relationships/image" Target="../media/image34.svg"/><Relationship Id="rId7" Type="http://schemas.openxmlformats.org/officeDocument/2006/relationships/tags" Target="../tags/tag657.xml"/><Relationship Id="rId12" Type="http://schemas.openxmlformats.org/officeDocument/2006/relationships/tags" Target="../tags/tag662.xml"/><Relationship Id="rId17" Type="http://schemas.openxmlformats.org/officeDocument/2006/relationships/image" Target="../media/image29.png"/><Relationship Id="rId2" Type="http://schemas.openxmlformats.org/officeDocument/2006/relationships/tags" Target="../tags/tag652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651.xml"/><Relationship Id="rId6" Type="http://schemas.openxmlformats.org/officeDocument/2006/relationships/tags" Target="../tags/tag656.xml"/><Relationship Id="rId11" Type="http://schemas.openxmlformats.org/officeDocument/2006/relationships/tags" Target="../tags/tag661.xml"/><Relationship Id="rId5" Type="http://schemas.openxmlformats.org/officeDocument/2006/relationships/tags" Target="../tags/tag655.xml"/><Relationship Id="rId15" Type="http://schemas.openxmlformats.org/officeDocument/2006/relationships/tags" Target="../tags/tag665.xml"/><Relationship Id="rId10" Type="http://schemas.openxmlformats.org/officeDocument/2006/relationships/tags" Target="../tags/tag660.xml"/><Relationship Id="rId19" Type="http://schemas.openxmlformats.org/officeDocument/2006/relationships/image" Target="../media/image17.png"/><Relationship Id="rId4" Type="http://schemas.openxmlformats.org/officeDocument/2006/relationships/tags" Target="../tags/tag654.xml"/><Relationship Id="rId9" Type="http://schemas.openxmlformats.org/officeDocument/2006/relationships/tags" Target="../tags/tag659.xml"/><Relationship Id="rId14" Type="http://schemas.openxmlformats.org/officeDocument/2006/relationships/tags" Target="../tags/tag664.xml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Shape19"/>
          <p:cNvGrpSpPr/>
          <p:nvPr>
            <p:custDataLst>
              <p:tags r:id="rId1"/>
            </p:custDataLst>
          </p:nvPr>
        </p:nvGrpSpPr>
        <p:grpSpPr>
          <a:xfrm>
            <a:off x="-1653877" y="-3259443"/>
            <a:ext cx="14137931" cy="11867299"/>
            <a:chOff x="-2288877" y="-3894443"/>
            <a:chExt cx="14137931" cy="11867299"/>
          </a:xfrm>
        </p:grpSpPr>
        <p:grpSp>
          <p:nvGrpSpPr>
            <p:cNvPr id="26" name="Shape20"/>
            <p:cNvGrpSpPr/>
            <p:nvPr>
              <p:custDataLst>
                <p:tags r:id="rId8"/>
              </p:custDataLst>
            </p:nvPr>
          </p:nvGrpSpPr>
          <p:grpSpPr>
            <a:xfrm>
              <a:off x="-849511" y="-665361"/>
              <a:ext cx="10503513" cy="6951636"/>
              <a:chOff x="-849512" y="-665361"/>
              <a:chExt cx="10503513" cy="6951636"/>
            </a:xfrm>
          </p:grpSpPr>
          <p:sp>
            <p:nvSpPr>
              <p:cNvPr id="27" name="Shape4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8261428" y="-625939"/>
                <a:ext cx="1392574" cy="6912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000000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28" name="Shape6"/>
              <p:cNvSpPr/>
              <p:nvPr>
                <p:custDataLst>
                  <p:tags r:id="rId16"/>
                </p:custDataLst>
              </p:nvPr>
            </p:nvSpPr>
            <p:spPr>
              <a:xfrm>
                <a:off x="-849512" y="-665361"/>
                <a:ext cx="10113765" cy="6918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4" y="0"/>
                    </a:moveTo>
                    <a:lnTo>
                      <a:pt x="18684" y="88"/>
                    </a:lnTo>
                    <a:lnTo>
                      <a:pt x="0" y="88"/>
                    </a:lnTo>
                    <a:lnTo>
                      <a:pt x="0" y="21512"/>
                    </a:lnTo>
                    <a:lnTo>
                      <a:pt x="18684" y="21512"/>
                    </a:lnTo>
                    <a:lnTo>
                      <a:pt x="18684" y="21600"/>
                    </a:lnTo>
                    <a:lnTo>
                      <a:pt x="18708" y="21512"/>
                    </a:lnTo>
                    <a:lnTo>
                      <a:pt x="18715" y="21512"/>
                    </a:lnTo>
                    <a:lnTo>
                      <a:pt x="18715" y="21485"/>
                    </a:lnTo>
                    <a:lnTo>
                      <a:pt x="21600" y="10800"/>
                    </a:lnTo>
                    <a:lnTo>
                      <a:pt x="18715" y="115"/>
                    </a:lnTo>
                    <a:lnTo>
                      <a:pt x="18715" y="88"/>
                    </a:lnTo>
                    <a:lnTo>
                      <a:pt x="18708" y="88"/>
                    </a:lnTo>
                    <a:lnTo>
                      <a:pt x="186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9" name="Shape8"/>
              <p:cNvSpPr/>
              <p:nvPr>
                <p:custDataLst>
                  <p:tags r:id="rId17"/>
                </p:custDataLst>
              </p:nvPr>
            </p:nvSpPr>
            <p:spPr>
              <a:xfrm>
                <a:off x="8770179" y="802779"/>
                <a:ext cx="375069" cy="43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30" name="Shape10"/>
            <p:cNvSpPr/>
            <p:nvPr>
              <p:custDataLst>
                <p:tags r:id="rId9"/>
              </p:custDataLst>
            </p:nvPr>
          </p:nvSpPr>
          <p:spPr>
            <a:xfrm>
              <a:off x="-2042288" y="4144457"/>
              <a:ext cx="3315491" cy="38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53975" cap="rnd">
              <a:solidFill>
                <a:srgbClr val="081893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sp>
          <p:nvSpPr>
            <p:cNvPr id="31" name="Shape12"/>
            <p:cNvSpPr/>
            <p:nvPr>
              <p:custDataLst>
                <p:tags r:id="rId10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081893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32" name="Shape21"/>
            <p:cNvGrpSpPr/>
            <p:nvPr>
              <p:custDataLst>
                <p:tags r:id="rId11"/>
              </p:custDataLst>
            </p:nvPr>
          </p:nvGrpSpPr>
          <p:grpSpPr>
            <a:xfrm>
              <a:off x="-2288877" y="-3894443"/>
              <a:ext cx="14137931" cy="9315069"/>
              <a:chOff x="-2288877" y="-3894443"/>
              <a:chExt cx="14137931" cy="9315069"/>
            </a:xfrm>
          </p:grpSpPr>
          <p:sp>
            <p:nvSpPr>
              <p:cNvPr id="33" name="Shape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-2288877" y="-3894443"/>
                <a:ext cx="4543146" cy="5245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34" name="Shape16"/>
              <p:cNvSpPr/>
              <p:nvPr>
                <p:custDataLst>
                  <p:tags r:id="rId13"/>
                </p:custDataLst>
              </p:nvPr>
            </p:nvSpPr>
            <p:spPr>
              <a:xfrm>
                <a:off x="8032968" y="4638886"/>
                <a:ext cx="677005" cy="781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35" name="Shape18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787415" y="-1089030"/>
                <a:ext cx="1061638" cy="1225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181894" y="656432"/>
            <a:ext cx="1145887" cy="1260475"/>
            <a:chOff x="4663571" y="1864086"/>
            <a:chExt cx="1145887" cy="1260475"/>
          </a:xfrm>
        </p:grpSpPr>
        <p:grpSp>
          <p:nvGrpSpPr>
            <p:cNvPr id="14" name="Shape23"/>
            <p:cNvGrpSpPr/>
            <p:nvPr>
              <p:custDataLst>
                <p:tags r:id="rId5"/>
              </p:custDataLst>
            </p:nvPr>
          </p:nvGrpSpPr>
          <p:grpSpPr>
            <a:xfrm>
              <a:off x="4690918" y="1864323"/>
              <a:ext cx="1091194" cy="1260000"/>
              <a:chOff x="4916197" y="787002"/>
              <a:chExt cx="1091194" cy="1260000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9BA3B617-4CFD-1643-A6E2-5AC334FBDCAE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916197" y="787002"/>
                <a:ext cx="1091194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146794" y="1102001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24" name="Shape2">
            <a:extLst>
              <a:ext uri="{FF2B5EF4-FFF2-40B4-BE49-F238E27FC236}">
                <a16:creationId xmlns:a16="http://schemas.microsoft.com/office/drawing/2014/main" id="{693F7C5F-2599-E042-8CD0-E71358A5A9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894" y="4169753"/>
            <a:ext cx="6846412" cy="646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Маркетинговое исследования в целях качественного 
улучшения товарного предложения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81894" y="2596509"/>
            <a:ext cx="698911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Анализ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отзывов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категории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«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мужские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футболки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»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591508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1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звезда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592143" y="61659"/>
            <a:ext cx="29822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39),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('футболка', 32),</a:t>
            </a:r>
          </a:p>
          <a:p>
            <a:r>
              <a:rPr lang="ru-RU" dirty="0">
                <a:solidFill>
                  <a:schemeClr val="bg1"/>
                </a:solidFill>
              </a:rPr>
              <a:t>   ('размер',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('советую',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('просто', 20),</a:t>
            </a:r>
          </a:p>
          <a:p>
            <a:r>
              <a:rPr lang="ru-RU" dirty="0">
                <a:solidFill>
                  <a:schemeClr val="bg1"/>
                </a:solidFill>
              </a:rPr>
              <a:t>   ('рекомендую', 20),</a:t>
            </a:r>
          </a:p>
          <a:p>
            <a:r>
              <a:rPr lang="ru-RU" dirty="0">
                <a:solidFill>
                  <a:schemeClr val="bg1"/>
                </a:solidFill>
              </a:rPr>
              <a:t>   ('стирки', 18),</a:t>
            </a:r>
          </a:p>
          <a:p>
            <a:r>
              <a:rPr lang="ru-RU" dirty="0">
                <a:solidFill>
                  <a:schemeClr val="bg1"/>
                </a:solidFill>
              </a:rPr>
              <a:t>   ('стоит',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('пришла', 16),</a:t>
            </a:r>
          </a:p>
          <a:p>
            <a:r>
              <a:rPr lang="ru-RU" dirty="0">
                <a:solidFill>
                  <a:schemeClr val="bg1"/>
                </a:solidFill>
              </a:rPr>
              <a:t>   ('оригинал', 16),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('футболки', 15),</a:t>
            </a:r>
          </a:p>
          <a:p>
            <a:r>
              <a:rPr lang="ru-RU" dirty="0">
                <a:solidFill>
                  <a:schemeClr val="bg1"/>
                </a:solidFill>
              </a:rPr>
              <a:t>   ('покупать', 15),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774183" y="919105"/>
            <a:ext cx="66553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('ткань', 15),</a:t>
            </a:r>
          </a:p>
          <a:p>
            <a:r>
              <a:rPr lang="ru-RU" dirty="0">
                <a:solidFill>
                  <a:schemeClr val="bg1"/>
                </a:solidFill>
              </a:rPr>
              <a:t>   ('бирка', 15),</a:t>
            </a:r>
          </a:p>
          <a:p>
            <a:r>
              <a:rPr lang="ru-RU" dirty="0">
                <a:solidFill>
                  <a:schemeClr val="bg1"/>
                </a:solidFill>
              </a:rPr>
              <a:t>   ('возврат', 14),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('принтом', 14),</a:t>
            </a:r>
          </a:p>
          <a:p>
            <a:r>
              <a:rPr lang="ru-RU" dirty="0">
                <a:solidFill>
                  <a:schemeClr val="bg1"/>
                </a:solidFill>
              </a:rPr>
              <a:t>   ('это', 13),</a:t>
            </a:r>
          </a:p>
          <a:p>
            <a:r>
              <a:rPr lang="ru-RU" dirty="0">
                <a:solidFill>
                  <a:schemeClr val="bg1"/>
                </a:solidFill>
              </a:rPr>
              <a:t>   ('качества', 13),</a:t>
            </a:r>
          </a:p>
          <a:p>
            <a:r>
              <a:rPr lang="ru-RU" dirty="0">
                <a:solidFill>
                  <a:schemeClr val="bg1"/>
                </a:solidFill>
              </a:rPr>
              <a:t>   ('цвета', 13),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('продавца', 12)]),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None)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64306" y="4698938"/>
            <a:ext cx="97660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Комментарии в основном повторяют «достоинства» и «недостатки» по смысловой нагрузке. Из нового можно выделить: в комментариях есть конкретные ссылки на продавца, то есть покупатель может давать какую-нибудь дополнительную информацию о покупке, ссылаясь на свой прошлый опыт взаимодействия с данным продавцом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068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47402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1 звезду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132561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88,6% отзывов на 1 звезду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316958" y="2531900"/>
            <a:ext cx="86147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 отзывы на 1 звезду априори можно считать негативными, то выделим основные пункты, которые вызывают недовольство у покупателей: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№1 </a:t>
            </a:r>
            <a:r>
              <a:rPr lang="ru-RU" dirty="0">
                <a:solidFill>
                  <a:schemeClr val="bg1"/>
                </a:solidFill>
              </a:rPr>
              <a:t>- Футболка портится после стирки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№2 </a:t>
            </a:r>
            <a:r>
              <a:rPr lang="ru-RU" dirty="0">
                <a:solidFill>
                  <a:schemeClr val="bg1"/>
                </a:solidFill>
              </a:rPr>
              <a:t>- Плохой материал/ткань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№3 </a:t>
            </a:r>
            <a:r>
              <a:rPr lang="ru-RU" dirty="0">
                <a:solidFill>
                  <a:schemeClr val="bg1"/>
                </a:solidFill>
              </a:rPr>
              <a:t>- Не подошел размер (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№4 </a:t>
            </a:r>
            <a:r>
              <a:rPr lang="ru-RU" dirty="0">
                <a:solidFill>
                  <a:schemeClr val="bg1"/>
                </a:solidFill>
              </a:rPr>
              <a:t>- Есть дырки и прочие дефекты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№5 </a:t>
            </a:r>
            <a:r>
              <a:rPr lang="ru-RU" dirty="0">
                <a:solidFill>
                  <a:schemeClr val="bg1"/>
                </a:solidFill>
              </a:rPr>
              <a:t>- Присалил в плохой упаковке или с задержкой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№6 </a:t>
            </a:r>
            <a:r>
              <a:rPr lang="ru-RU" dirty="0">
                <a:solidFill>
                  <a:schemeClr val="bg1"/>
                </a:solidFill>
              </a:rPr>
              <a:t>- Футболка не соответствует заявленным характеристикам в карточке 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№7 </a:t>
            </a:r>
            <a:r>
              <a:rPr lang="ru-RU" dirty="0">
                <a:solidFill>
                  <a:schemeClr val="bg1"/>
                </a:solidFill>
              </a:rPr>
              <a:t>- Футболка является репликой (подделкой оригинального бренда)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Интересно будет отметить, что низкая цена даже при отзывах на 1 звезду все равно удостаивается упоминания в качестве плюсов товара</a:t>
            </a:r>
          </a:p>
        </p:txBody>
      </p:sp>
    </p:spTree>
    <p:extLst>
      <p:ext uri="{BB962C8B-B14F-4D97-AF65-F5344CB8AC3E}">
        <p14:creationId xmlns:p14="http://schemas.microsoft.com/office/powerpoint/2010/main" val="11146314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 комментариев 
на 2 звезды</a:t>
            </a:r>
          </a:p>
        </p:txBody>
      </p:sp>
    </p:spTree>
    <p:extLst>
      <p:ext uri="{BB962C8B-B14F-4D97-AF65-F5344CB8AC3E}">
        <p14:creationId xmlns:p14="http://schemas.microsoft.com/office/powerpoint/2010/main" val="18317501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74676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2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517574" y="643652"/>
            <a:ext cx="19838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[('цена', 24), ('качество', 17), ('рисунок', 13), ('футболка', 12), ('фото', 12), ('размер', 10), ('ткань', 9), ('сшито', 9), ('стирок', 8), ('товара', 8), ('стирки', 8),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530055" y="717442"/>
            <a:ext cx="2120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[('цена', 24), ('качество', 17), ('рисунок', 13), ('футболка', 12), ('фото', 12), ('размер', 10), ('ткань', 9), ('сшито', 9), ('стирок', 8), ('товара', 8), ('стирки', 8),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2204" y="4947984"/>
            <a:ext cx="8555621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В отзывах на 2 звезды можно заметить в качестве отличительной особенности от отзывов на 1 звезду – упоминание хорошего рисунка. Получается, что хороший принт для покупателей часто становится доводом в сторону того, чтобы добавить 1 звезду хоть и до сих пор негативной оценке товара.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40" name="Picture 3">
            <a:extLst>
              <a:ext uri="{FF2B5EF4-FFF2-40B4-BE49-F238E27FC236}">
                <a16:creationId xmlns:a16="http://schemas.microsoft.com/office/drawing/2014/main" id="{BFA3F866-772B-4B33-8286-FDEA6715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5" y="1320464"/>
            <a:ext cx="5885095" cy="29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46784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2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482159" y="508290"/>
            <a:ext cx="21223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55), ('стирки', 40), ('очень', 35), ('футболка', 26), ('размер', 25), ('ткань', 20), ('тонкая', 18),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17), ('торчат', 17), ('нитки', 17),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528499" y="1094608"/>
            <a:ext cx="25684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('размера', 16), ('цвет', 16), ('фото', 16), ('рисунок', 16), ('это', 15), ('пришла', 15), ('заказывал', 14), ('принт', 14), ('соответствует', 12), ('маломерка', 12)])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34311" y="4793445"/>
            <a:ext cx="97660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При рассмотрении недостатков в  отзывах на 2 звезды  можно заметить, что они повторяются с отзывами на 1 звезда. Однако из уникального можно отметить негодование по поводу «тонкости» футболки. Это позволяет выделить тот факт, что покупатели предпочитают футболки более плотного пошива, например 160 г/м^2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646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605293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ea typeface="Play"/>
                <a:cs typeface="Play"/>
                <a:sym typeface="Play"/>
              </a:rPr>
              <a:t>2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39325" y="5173979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Анализ наиболее часто встречаемых слов в комментариях на 2 звезды на дает нам какой-либо новой информации, которую мы бы не получили ранее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CB0EE0-E59C-4F60-AC2A-C622CF01531E}"/>
              </a:ext>
            </a:extLst>
          </p:cNvPr>
          <p:cNvSpPr txBox="1"/>
          <p:nvPr/>
        </p:nvSpPr>
        <p:spPr>
          <a:xfrm>
            <a:off x="7608962" y="1136566"/>
            <a:ext cx="4171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[('ткань', 24), ('рекомендую', 17), ('очень', 11), ('советую', 11), ('возврат', 10), ('села', 9), ('футболка', 9), ('сто', 9), ('фото', 9), ('рубашка', 8), ('хлопок', 8), ('товар', 8), ('подумайте', 8), ('пятна', 7), ('удалось', 7), ('отстирать', 7), ('стирка', 7), ('ужас', 7), ('заказывайте', 7), ('футболки', 7)])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B20ADBC3-69B4-46FE-858C-0860076A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00" y="1082373"/>
            <a:ext cx="5870603" cy="29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086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62630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2 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132561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86,56% отзывов на 2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407118" y="2347442"/>
            <a:ext cx="86147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новая информация, которую извлекли из отзывов на 2 звезды: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</a:rPr>
              <a:t>Хороший принт на футболке является весомым аргументом  для покупателей, чтобы поставить оценку выше 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</a:rPr>
              <a:t>Покупатели предпочитают плотный футболки и недовольны, если плотность не оправдывает их ожиданий. Поэтому имеет смысл отображать в </a:t>
            </a:r>
            <a:r>
              <a:rPr lang="ru-RU" sz="2400" dirty="0" err="1">
                <a:solidFill>
                  <a:schemeClr val="bg1"/>
                </a:solidFill>
              </a:rPr>
              <a:t>инфорграфике</a:t>
            </a:r>
            <a:r>
              <a:rPr lang="ru-RU" sz="2400" dirty="0">
                <a:solidFill>
                  <a:schemeClr val="bg1"/>
                </a:solidFill>
              </a:rPr>
              <a:t> или описании товара характеристику плотности футболки.</a:t>
            </a:r>
          </a:p>
        </p:txBody>
      </p:sp>
    </p:spTree>
    <p:extLst>
      <p:ext uri="{BB962C8B-B14F-4D97-AF65-F5344CB8AC3E}">
        <p14:creationId xmlns:p14="http://schemas.microsoft.com/office/powerpoint/2010/main" val="29837756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комментариев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
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на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3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9319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74676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3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03385" y="5053297"/>
            <a:ext cx="9275701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При рассмотрении достоинств в отзывах на 3 звезды из нового можно отметить, что в положительную сторону покупатели охотно выделяют: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- Цвет изделия (либо просто изначально хороший </a:t>
            </a:r>
            <a:r>
              <a:rPr lang="ru-RU" sz="2000" kern="1200" dirty="0" err="1">
                <a:solidFill>
                  <a:schemeClr val="tx1"/>
                </a:solidFill>
                <a:latin typeface="+mn-lt"/>
              </a:rPr>
              <a:t>раскрас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, либо то, что цвет  не теряется даже после стирки) 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63C4BA-E54F-4D4B-8E5A-4CB7BC969ECD}"/>
              </a:ext>
            </a:extLst>
          </p:cNvPr>
          <p:cNvSpPr txBox="1"/>
          <p:nvPr/>
        </p:nvSpPr>
        <p:spPr>
          <a:xfrm>
            <a:off x="7000728" y="1228205"/>
            <a:ext cx="4348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65), ('цена', 54), ('футболка', 50), ('материал', 35), ('размер', 30), ('ткань', 27), ('соответствует', 25), ('хлопок', 24), ('хороший', 21), ('цвет', 17), ('хорошая', 16), ('размеру', 16), ('хорошее', 14), ('майка', 14), ('нормальное', 12), ('пошив', 12), ('принт', 12), ('дома', 11), ('норм', 11), ('очень', 10)])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EA80C5E-0FAA-433A-8CB0-FF1E0B19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7" y="1366522"/>
            <a:ext cx="5742906" cy="289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637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46784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3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6490770" y="1141965"/>
            <a:ext cx="45530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[('стирки', 122), ('очень', 93), ('размер', 88), ('качество', 85), ('ткань', 79),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73), ('соответствует', 65), ('тонкая', 65), ('цвет', 62), ('первой', 49), ('материал', 44), ('сильно', 41), ('нитки', 36), ('фото', 36), ('тонкий', 32), ('размера', 30), ('синтетика', 29), ('футболка', 25), ('футболки', 25), ('меньше', 24)])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8757" y="5017318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Из нового можно отметить, что в качестве недостатков в отзывах на 3 звезды покупатели часто отмечают содержание синтетики в изделии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C11DF05-F58F-4127-B746-87A69710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6" y="1452432"/>
            <a:ext cx="5184840" cy="26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412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30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1544300" cy="1952626"/>
            <a:chOff x="-635000" y="-635001"/>
            <a:chExt cx="11544300" cy="1952626"/>
          </a:xfrm>
        </p:grpSpPr>
        <p:sp>
          <p:nvSpPr>
            <p:cNvPr id="50" name="Shape29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635000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3" name="Shape31"/>
          <p:cNvGrpSpPr/>
          <p:nvPr>
            <p:custDataLst>
              <p:tags r:id="rId2"/>
            </p:custDataLst>
          </p:nvPr>
        </p:nvGrpSpPr>
        <p:grpSpPr>
          <a:xfrm>
            <a:off x="563113" y="2608457"/>
            <a:ext cx="986949" cy="1076408"/>
            <a:chOff x="-71887" y="1973457"/>
            <a:chExt cx="986949" cy="1076408"/>
          </a:xfrm>
        </p:grpSpPr>
        <p:sp>
          <p:nvSpPr>
            <p:cNvPr id="34" name="Shape5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71887" y="1973457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5" name="Shape7"/>
            <p:cNvPicPr/>
            <p:nvPr>
              <p:custDataLst>
                <p:tags r:id="rId18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2244" y="2231008"/>
              <a:ext cx="564375" cy="564375"/>
            </a:xfrm>
            <a:prstGeom prst="rect">
              <a:avLst/>
            </a:prstGeom>
          </p:spPr>
        </p:pic>
      </p:grpSp>
      <p:sp>
        <p:nvSpPr>
          <p:cNvPr id="36" name="Shape9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44546" y="3023522"/>
            <a:ext cx="1851898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Маркетплейс: Ozon</a:t>
            </a:r>
          </a:p>
        </p:txBody>
      </p:sp>
      <p:grpSp>
        <p:nvGrpSpPr>
          <p:cNvPr id="37" name="Shape32"/>
          <p:cNvGrpSpPr/>
          <p:nvPr>
            <p:custDataLst>
              <p:tags r:id="rId4"/>
            </p:custDataLst>
          </p:nvPr>
        </p:nvGrpSpPr>
        <p:grpSpPr>
          <a:xfrm>
            <a:off x="563113" y="4772872"/>
            <a:ext cx="986949" cy="1076408"/>
            <a:chOff x="-71887" y="4137872"/>
            <a:chExt cx="986949" cy="1076408"/>
          </a:xfrm>
        </p:grpSpPr>
        <p:sp>
          <p:nvSpPr>
            <p:cNvPr id="38" name="Shape11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71887" y="413787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9" name="Shape13"/>
            <p:cNvPicPr/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244" y="4395423"/>
              <a:ext cx="564375" cy="564375"/>
            </a:xfrm>
            <a:prstGeom prst="rect">
              <a:avLst/>
            </a:prstGeom>
          </p:spPr>
        </p:pic>
      </p:grpSp>
      <p:sp>
        <p:nvSpPr>
          <p:cNvPr id="40" name="Shape15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44547" y="4818519"/>
            <a:ext cx="1903206" cy="98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Всего 
проанализировано 
карточек товаров: 
396</a:t>
            </a:r>
          </a:p>
        </p:txBody>
      </p:sp>
      <p:grpSp>
        <p:nvGrpSpPr>
          <p:cNvPr id="41" name="Shape33"/>
          <p:cNvGrpSpPr/>
          <p:nvPr>
            <p:custDataLst>
              <p:tags r:id="rId6"/>
            </p:custDataLst>
          </p:nvPr>
        </p:nvGrpSpPr>
        <p:grpSpPr>
          <a:xfrm>
            <a:off x="5438732" y="2608457"/>
            <a:ext cx="986949" cy="1076408"/>
            <a:chOff x="4803732" y="1973457"/>
            <a:chExt cx="986949" cy="1076408"/>
          </a:xfrm>
        </p:grpSpPr>
        <p:sp>
          <p:nvSpPr>
            <p:cNvPr id="42" name="Shape17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03732" y="1973457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3" name="Shape19"/>
            <p:cNvPicPr/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017864" y="2231008"/>
              <a:ext cx="564375" cy="564375"/>
            </a:xfrm>
            <a:prstGeom prst="rect">
              <a:avLst/>
            </a:prstGeom>
          </p:spPr>
        </p:pic>
      </p:grpSp>
      <p:sp>
        <p:nvSpPr>
          <p:cNvPr id="44" name="Shape21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20166" y="2900383"/>
            <a:ext cx="1542447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Ниша: Мужские 
футболки</a:t>
            </a:r>
          </a:p>
        </p:txBody>
      </p:sp>
      <p:grpSp>
        <p:nvGrpSpPr>
          <p:cNvPr id="45" name="Shape34"/>
          <p:cNvGrpSpPr/>
          <p:nvPr>
            <p:custDataLst>
              <p:tags r:id="rId8"/>
            </p:custDataLst>
          </p:nvPr>
        </p:nvGrpSpPr>
        <p:grpSpPr>
          <a:xfrm>
            <a:off x="5438732" y="4772872"/>
            <a:ext cx="986949" cy="1076408"/>
            <a:chOff x="4803732" y="4137872"/>
            <a:chExt cx="986949" cy="1076408"/>
          </a:xfrm>
        </p:grpSpPr>
        <p:sp>
          <p:nvSpPr>
            <p:cNvPr id="46" name="Shape23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803732" y="413787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7" name="Shape25"/>
            <p:cNvPicPr/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017864" y="4395423"/>
              <a:ext cx="564375" cy="564375"/>
            </a:xfrm>
            <a:prstGeom prst="rect">
              <a:avLst/>
            </a:prstGeom>
          </p:spPr>
        </p:pic>
      </p:grpSp>
      <p:sp>
        <p:nvSpPr>
          <p:cNvPr id="48" name="Shape27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620166" y="5064797"/>
            <a:ext cx="151839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Всего собрано 
отзывов: 32871</a:t>
            </a:r>
          </a:p>
        </p:txBody>
      </p:sp>
      <p:sp>
        <p:nvSpPr>
          <p:cNvPr id="4" name="Shape35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74622" y="862355"/>
            <a:ext cx="5581348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Вводная информация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605293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3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7608962" y="1160199"/>
            <a:ext cx="3975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[('размер', 59), ('футболка', 50), ('очень', 44), ('стирки', 37), ('это', 34), ('фото', 30), ('качество', 27), ('футболки', 26), ('ткань', 21), ('брать', 19), ('пришла', 19), ('села', 17), ('поло', 17), ('цвет', 15), ('52', 15), ('размеру', 14), ('хлопок', 13), ('футболку', 13), ('48', 12), ('брал', 11)])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25510" y="4495390"/>
            <a:ext cx="9766090" cy="2154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Из нового в комментариях на 3 звезды можно отметить частоту встречи числа «48», скорее всего это ссылка на размер эквивалентный  «M». Это может стать аргументом в пользу того, что размер «М» как средний среди остальных самый ходовой, соответственно при закупке товара продавцам самый большой ассортимент стоит предлагать именно по данному размеру. Также как и выбирать моделей и таргетировать рекламу под размер «M», чтобы с помощью подобной персонализации привлечь большее количество покупателей. 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B680857-FC71-40E5-A83D-DF90B674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70" y="1117411"/>
            <a:ext cx="5821460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277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62630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3 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75295" y="1236644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83,5% отзывов на 3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360773" y="2274821"/>
            <a:ext cx="8614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Основная новая информация, которую извлекли из отзывов на 3 звезды: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solidFill>
                  <a:schemeClr val="bg1"/>
                </a:solidFill>
              </a:rPr>
              <a:t>Хороший </a:t>
            </a:r>
            <a:r>
              <a:rPr lang="ru-RU" sz="2800" dirty="0" err="1">
                <a:solidFill>
                  <a:schemeClr val="bg1"/>
                </a:solidFill>
              </a:rPr>
              <a:t>раскрас</a:t>
            </a:r>
            <a:r>
              <a:rPr lang="ru-RU" sz="2800" dirty="0">
                <a:solidFill>
                  <a:schemeClr val="bg1"/>
                </a:solidFill>
              </a:rPr>
              <a:t> и стойкость цвета к стирке высоко ценится среди покупателей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solidFill>
                  <a:schemeClr val="bg1"/>
                </a:solidFill>
              </a:rPr>
              <a:t>Содержание синтетики покупателями воспринимается негативно 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solidFill>
                  <a:schemeClr val="bg1"/>
                </a:solidFill>
              </a:rPr>
              <a:t>Размер 48 «</a:t>
            </a:r>
            <a:r>
              <a:rPr lang="en-US" sz="2800" dirty="0">
                <a:solidFill>
                  <a:schemeClr val="bg1"/>
                </a:solidFill>
              </a:rPr>
              <a:t>M</a:t>
            </a:r>
            <a:r>
              <a:rPr lang="ru-RU" sz="2800" dirty="0">
                <a:solidFill>
                  <a:schemeClr val="bg1"/>
                </a:solidFill>
              </a:rPr>
              <a:t>» является </a:t>
            </a:r>
            <a:r>
              <a:rPr lang="ru-RU" sz="2800" dirty="0" err="1">
                <a:solidFill>
                  <a:schemeClr val="bg1"/>
                </a:solidFill>
              </a:rPr>
              <a:t>наболее</a:t>
            </a:r>
            <a:r>
              <a:rPr lang="ru-RU" sz="2800" dirty="0">
                <a:solidFill>
                  <a:schemeClr val="bg1"/>
                </a:solidFill>
              </a:rPr>
              <a:t> распространенным/популярным к покупке  и оставлению отзывов у покупателей</a:t>
            </a:r>
          </a:p>
        </p:txBody>
      </p:sp>
    </p:spTree>
    <p:extLst>
      <p:ext uri="{BB962C8B-B14F-4D97-AF65-F5344CB8AC3E}">
        <p14:creationId xmlns:p14="http://schemas.microsoft.com/office/powerpoint/2010/main" val="104328155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комментариев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
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на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4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52555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74676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4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448881" y="929355"/>
            <a:ext cx="39688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233), ('цена', 127), ('футболка', 112), ('хорошая', 105), ('хорошее', 78), ('ткань', 76), ('размер', 60), ('материал', 57), ('соответствует', 46), ('приятная', 46), ('хлопок', 45), ('хороший', 45), ('цвет', 39), ('норм', 34), ('</a:t>
            </a:r>
            <a:r>
              <a:rPr lang="ru-RU" dirty="0" err="1">
                <a:solidFill>
                  <a:schemeClr val="bg1"/>
                </a:solidFill>
              </a:rPr>
              <a:t>хб</a:t>
            </a:r>
            <a:r>
              <a:rPr lang="ru-RU" dirty="0">
                <a:solidFill>
                  <a:schemeClr val="bg1"/>
                </a:solidFill>
              </a:rPr>
              <a:t>', 31), ('приятный', 29), ('принт', 28), ('красивая', 27), ('швы', 26), ('качественный', 22)])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6944" y="4669223"/>
            <a:ext cx="11839700" cy="2215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</a:rPr>
              <a:t>Отзывы на 4 звезды уже считаются превалирующе положительными. Соответственно обратить внимание стоит на следующие выделенные достоинства: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№1</a:t>
            </a:r>
            <a:r>
              <a:rPr lang="ru-RU" sz="1600" dirty="0">
                <a:solidFill>
                  <a:schemeClr val="tx1"/>
                </a:solidFill>
              </a:rPr>
              <a:t> - Высокое качество изделия: ткань, шви, материал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№2</a:t>
            </a:r>
            <a:r>
              <a:rPr lang="ru-RU" sz="1600" dirty="0">
                <a:solidFill>
                  <a:schemeClr val="tx1"/>
                </a:solidFill>
              </a:rPr>
              <a:t> – Доступная цена 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№3</a:t>
            </a:r>
            <a:r>
              <a:rPr lang="ru-RU" sz="1600" dirty="0">
                <a:solidFill>
                  <a:schemeClr val="tx1"/>
                </a:solidFill>
              </a:rPr>
              <a:t>  –  Подходящий размер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№4</a:t>
            </a:r>
            <a:r>
              <a:rPr lang="ru-RU" sz="1600" dirty="0">
                <a:solidFill>
                  <a:schemeClr val="tx1"/>
                </a:solidFill>
              </a:rPr>
              <a:t> - Соответствие заявленным характеристикам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№5</a:t>
            </a:r>
            <a:r>
              <a:rPr lang="ru-RU" sz="1600" dirty="0">
                <a:solidFill>
                  <a:schemeClr val="tx1"/>
                </a:solidFill>
              </a:rPr>
              <a:t> - Использование хлопка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№6</a:t>
            </a:r>
            <a:r>
              <a:rPr lang="ru-RU" sz="1600" dirty="0">
                <a:solidFill>
                  <a:schemeClr val="tx1"/>
                </a:solidFill>
              </a:rPr>
              <a:t> - Приятные тактильные ощущения 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№7</a:t>
            </a:r>
            <a:r>
              <a:rPr lang="ru-RU" sz="1600" dirty="0">
                <a:solidFill>
                  <a:schemeClr val="tx1"/>
                </a:solidFill>
              </a:rPr>
              <a:t> - Красивый дизайн 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74BA1C03-55BF-446D-8DDD-F63E49E3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16" y="1482351"/>
            <a:ext cx="5348883" cy="26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916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46784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ea typeface="Play"/>
                <a:cs typeface="Play"/>
                <a:sym typeface="Play"/>
              </a:rPr>
              <a:t>4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6501494" y="1069690"/>
            <a:ext cx="47577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92), ('размер', 90), ('очень', 89), ('стирки', 79), ('ткань', 69), ('цвет', 54), ('тонкая', 46), ('качество', 44), ('материал', 44), ('немного', 41), ('фото', 41), ('футболка', 40), ('тонкий', 38), ('сильно', 36), ('просвечивает', 32), ('соответствует', 30), ('1', 28), ('прислали', 26), ('длинная', 25), ('синтетика', 23)])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60954" y="5112324"/>
            <a:ext cx="787983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tx1"/>
                </a:solidFill>
              </a:rPr>
              <a:t>В недостатках мы видим все те же основные негативные факторы, что и в отзывах других категорий</a:t>
            </a:r>
          </a:p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kern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76ADDF1-F4B7-4E53-AAB6-47F3918C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1" y="1514419"/>
            <a:ext cx="5078125" cy="2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8985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605293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4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7652087" y="993374"/>
            <a:ext cx="3972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[('футболка', 95), ('размер', 71), ('очень', 58), ('качество', 37), ('рекомендую', 33),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30), ('цена', 28), ('соответствует', 26), ('цену', 25), ('хорошая', 24), ('целом', 23), ('длина', 23), ('стирки', 23), ('ткань', 22), ('нормально', 20), ('футболки', 20), ('размера', 19), ('цвет', 19), ('материал', 19), ('пойдет', 19)])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4357" y="4996771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В комментариях мы видим все те же основные негативные факторы, что в отзывах других категорий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69AAB1B-0DFD-4DC2-921E-A376C359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36" y="1098073"/>
            <a:ext cx="5868859" cy="296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6149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62630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4 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132561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Helvetica Neue"/>
              </a:rPr>
              <a:t>52,72% отзывов на 4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464380" y="2282761"/>
            <a:ext cx="86147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Основное, что хочется выделить среди отзывов на 4 звезды – ранжирование факторов, выделенных в качестве достоинств товара: 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№1 - Высокое качество изделия: ткань, шви, материал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№2 – Доступная цена 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№3 Подходящий размер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№4 - Соответствие заявленным характеристикам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№5 - Использование хлопка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№6 - Приятные тактильные ощущения 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№7 - Красивый дизайн </a:t>
            </a:r>
          </a:p>
        </p:txBody>
      </p:sp>
    </p:spTree>
    <p:extLst>
      <p:ext uri="{BB962C8B-B14F-4D97-AF65-F5344CB8AC3E}">
        <p14:creationId xmlns:p14="http://schemas.microsoft.com/office/powerpoint/2010/main" val="428861200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комментариев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
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на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5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звезд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2893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32036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5 звезд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6826613" y="1196752"/>
            <a:ext cx="4752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3813), ('футболка', 1738), ('хорошее', 1344), ('размер', 1010), ('цена', 944), ('хорошая', 924), ('ткань', 818), ('очень', 749), ('отличное', 701), ('приятная', 666), ('материал', 623), ('соответствует', 584), ('отличная', 548), ('цвет', 536), ('хлопок', 438), ('телу', 426), ('супер', 426), ('хороший', 425), ('качества', 340), ('отлично', 311)])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41991" y="4951630"/>
            <a:ext cx="89984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</a:rPr>
              <a:t>В достоинствах на 5 звезд покупатели отмечают: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Качество изделия (ткань, материал, тактильные ощущения, хлопок)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Доступная цена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Соответствие заявленным характеристикам и подходящий размер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Цвет и дизайн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5340EAFE-47AC-45A6-992E-CC844033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1" y="1231234"/>
            <a:ext cx="6132946" cy="309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04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04144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5 звезд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6501494" y="1417032"/>
            <a:ext cx="48451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[('пока', 290), ('нету', 186),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164), ('немного', 139), ('размер', 125), ('выявлено', 100), ('обнаружено', 92), ('обнаружил', 90), ('стирки', 75), ('очень', 66), ('цвет', 62), ('</a:t>
            </a:r>
            <a:r>
              <a:rPr lang="ru-RU" dirty="0" err="1">
                <a:solidFill>
                  <a:schemeClr val="bg1"/>
                </a:solidFill>
              </a:rPr>
              <a:t>большемерит</a:t>
            </a:r>
            <a:r>
              <a:rPr lang="ru-RU" dirty="0">
                <a:solidFill>
                  <a:schemeClr val="bg1"/>
                </a:solidFill>
              </a:rPr>
              <a:t>', 57), ('выявил', 54), ('длинная', 48), ('это', 44), ('нитки', 43), ('обнаружила', 43), ('нашла', 40), ('нашёл', 31), ('футболка', 29)])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2515" y="4752481"/>
            <a:ext cx="97660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Как неудивительно, но в отзывах на 5 звезд в недостатках покупатели отмечают, что не нашли/не выявили/нет/нету/пока не обнаружили.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Также в негативную сторону покупатели часто отмечают, что изделие </a:t>
            </a:r>
            <a:r>
              <a:rPr lang="ru-RU" sz="2000" kern="1200" dirty="0" err="1">
                <a:solidFill>
                  <a:schemeClr val="tx1"/>
                </a:solidFill>
                <a:latin typeface="+mn-lt"/>
              </a:rPr>
              <a:t>большемерит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, однако это некритичный минус, из-за которого не снижается общая оценка.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9989C4B-44E2-47A3-9EF4-8F5FDB47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3" y="1404907"/>
            <a:ext cx="5111641" cy="25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945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Shape31"/>
          <p:cNvGrpSpPr/>
          <p:nvPr>
            <p:custDataLst>
              <p:tags r:id="rId1"/>
            </p:custDataLst>
          </p:nvPr>
        </p:nvGrpSpPr>
        <p:grpSpPr>
          <a:xfrm>
            <a:off x="-19542" y="-28507"/>
            <a:ext cx="12256635" cy="2986867"/>
            <a:chOff x="-654542" y="-663507"/>
            <a:chExt cx="12256635" cy="2986867"/>
          </a:xfrm>
        </p:grpSpPr>
        <p:sp>
          <p:nvSpPr>
            <p:cNvPr id="44" name="Shape30">
              <a:extLst>
                <a:ext uri="{FF2B5EF4-FFF2-40B4-BE49-F238E27FC236}">
                  <a16:creationId xmlns:a16="http://schemas.microsoft.com/office/drawing/2014/main" id="{D700EF71-F178-BB4E-AB79-14D9F9A450A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654542" y="-663507"/>
              <a:ext cx="12256635" cy="2986867"/>
            </a:xfrm>
            <a:prstGeom prst="rect">
              <a:avLst/>
            </a:prstGeom>
            <a:solidFill>
              <a:srgbClr val="E7E6E6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1600"/>
            </a:p>
          </p:txBody>
        </p:sp>
      </p:grpSp>
      <p:pic>
        <p:nvPicPr>
          <p:cNvPr id="3" name="Shape32"/>
          <p:cNvPicPr/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531063" y="46115"/>
            <a:ext cx="2706030" cy="2703308"/>
          </a:xfrm>
          <a:prstGeom prst="rect">
            <a:avLst/>
          </a:prstGeom>
        </p:spPr>
      </p:pic>
      <p:grpSp>
        <p:nvGrpSpPr>
          <p:cNvPr id="28" name="Shape0"/>
          <p:cNvGrpSpPr/>
          <p:nvPr>
            <p:custDataLst>
              <p:tags r:id="rId3"/>
            </p:custDataLst>
          </p:nvPr>
        </p:nvGrpSpPr>
        <p:grpSpPr>
          <a:xfrm>
            <a:off x="5074112" y="2945228"/>
            <a:ext cx="7162981" cy="4072650"/>
            <a:chOff x="1917461" y="757675"/>
            <a:chExt cx="7088665" cy="4072650"/>
          </a:xfrm>
        </p:grpSpPr>
        <p:sp>
          <p:nvSpPr>
            <p:cNvPr id="29" name="Shape33">
              <a:extLst>
                <a:ext uri="{FF2B5EF4-FFF2-40B4-BE49-F238E27FC236}">
                  <a16:creationId xmlns:a16="http://schemas.microsoft.com/office/drawing/2014/main" id="{FC5349F6-E270-D14C-95DD-F4F200F5548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917461" y="757675"/>
              <a:ext cx="7088666" cy="4072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126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31" name="Shape34">
              <a:extLst>
                <a:ext uri="{FF2B5EF4-FFF2-40B4-BE49-F238E27FC236}">
                  <a16:creationId xmlns:a16="http://schemas.microsoft.com/office/drawing/2014/main" id="{272AAA71-DED9-497E-B687-923AE7EAAC99}"/>
                </a:ext>
              </a:extLst>
            </p:cNvPr>
            <p:cNvPicPr>
              <a:picLocks noGrp="1"/>
            </p:cNvPicPr>
            <p:nvPr>
              <p:ph idx="1"/>
              <p:custDataLst>
                <p:tags r:id="rId2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186" y="875636"/>
              <a:ext cx="5121216" cy="3840912"/>
            </a:xfrm>
          </p:spPr>
        </p:pic>
      </p:grpSp>
      <p:grpSp>
        <p:nvGrpSpPr>
          <p:cNvPr id="5" name="Shape35"/>
          <p:cNvGrpSpPr/>
          <p:nvPr>
            <p:custDataLst>
              <p:tags r:id="rId4"/>
            </p:custDataLst>
          </p:nvPr>
        </p:nvGrpSpPr>
        <p:grpSpPr>
          <a:xfrm>
            <a:off x="475265" y="2525894"/>
            <a:ext cx="760589" cy="766189"/>
            <a:chOff x="4837120" y="2163927"/>
            <a:chExt cx="760589" cy="766189"/>
          </a:xfrm>
        </p:grpSpPr>
        <p:grpSp>
          <p:nvGrpSpPr>
            <p:cNvPr id="7" name="Shape36"/>
            <p:cNvGrpSpPr/>
            <p:nvPr>
              <p:custDataLst>
                <p:tags r:id="rId17"/>
              </p:custDataLst>
            </p:nvPr>
          </p:nvGrpSpPr>
          <p:grpSpPr>
            <a:xfrm>
              <a:off x="4907106" y="2187063"/>
              <a:ext cx="620617" cy="719916"/>
              <a:chOff x="4855381" y="3385748"/>
              <a:chExt cx="620617" cy="719916"/>
            </a:xfrm>
          </p:grpSpPr>
          <p:sp>
            <p:nvSpPr>
              <p:cNvPr id="8" name="Shape37">
                <a:extLst>
                  <a:ext uri="{FF2B5EF4-FFF2-40B4-BE49-F238E27FC236}">
                    <a16:creationId xmlns:a16="http://schemas.microsoft.com/office/drawing/2014/main" id="{BD6A44EF-A371-2A4B-804C-DE6DA888CA69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5400000">
                <a:off x="4805731" y="3435397"/>
                <a:ext cx="719916" cy="620617"/>
              </a:xfrm>
              <a:prstGeom prst="hexagon">
                <a:avLst/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 defTabSz="4572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Play"/>
                </a:endParaRPr>
              </a:p>
            </p:txBody>
          </p:sp>
          <p:pic>
            <p:nvPicPr>
              <p:cNvPr id="10" name="Shape38"/>
              <p:cNvPicPr/>
              <p:nvPr>
                <p:custDataLst>
                  <p:tags r:id="rId19"/>
                </p:custDataLst>
              </p:nvPr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999679" y="3579695"/>
                <a:ext cx="332023" cy="332023"/>
              </a:xfrm>
              <a:prstGeom prst="rect">
                <a:avLst/>
              </a:prstGeom>
            </p:spPr>
          </p:pic>
        </p:grpSp>
      </p:grpSp>
      <p:sp>
        <p:nvSpPr>
          <p:cNvPr id="32" name="Shape8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245900" y="2919620"/>
            <a:ext cx="6683541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/>
            <a:r>
              <a:rPr lang="ru-RU" sz="1600" b="0" i="0" dirty="0">
                <a:solidFill>
                  <a:schemeClr val="tx1"/>
                </a:solidFill>
                <a:effectLst/>
                <a:latin typeface="+mj-lt"/>
              </a:rPr>
              <a:t>Как можно заметить, большую часть отзывов в категории "футболки" оставлены с оценкой 5. </a:t>
            </a:r>
            <a:r>
              <a:rPr lang="ru-RU" sz="16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Получается, что в больш</a:t>
            </a:r>
            <a:r>
              <a:rPr lang="ru-RU" sz="16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и</a:t>
            </a:r>
            <a:r>
              <a:rPr lang="ru-RU" sz="16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нстве своем потребители остаются довольны покупками.</a:t>
            </a:r>
          </a:p>
        </p:txBody>
      </p:sp>
      <p:sp>
        <p:nvSpPr>
          <p:cNvPr id="33" name="Shape10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79077" y="3865765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3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" name="Shape12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579077" y="3497465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n-lt"/>
              </a:rPr>
              <a:t>3,61%</a:t>
            </a:r>
          </a:p>
        </p:txBody>
      </p:sp>
      <p:sp>
        <p:nvSpPr>
          <p:cNvPr id="35" name="Shape14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2615" y="3899641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5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6" name="Shape16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02615" y="3531341"/>
            <a:ext cx="61875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n-lt"/>
              </a:rPr>
              <a:t>84</a:t>
            </a:r>
            <a:r>
              <a:rPr lang="ru-RU" sz="2400" b="1" kern="1200" dirty="0">
                <a:solidFill>
                  <a:srgbClr val="FFFFFF"/>
                </a:solidFill>
                <a:latin typeface="+mn-lt"/>
              </a:rPr>
              <a:t>%</a:t>
            </a:r>
            <a:endParaRPr lang="en-US" sz="24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7" name="Shape18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79077" y="4938549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1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звезду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" name="Shape20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579077" y="4570249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n-lt"/>
              </a:rPr>
              <a:t>1,87%</a:t>
            </a:r>
          </a:p>
        </p:txBody>
      </p:sp>
      <p:sp>
        <p:nvSpPr>
          <p:cNvPr id="39" name="Shape22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2615" y="4972424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4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0" name="Shape24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02615" y="4604124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FFFFFF"/>
                </a:solidFill>
                <a:latin typeface="+mn-lt"/>
              </a:rPr>
              <a:t>8,34%</a:t>
            </a:r>
          </a:p>
        </p:txBody>
      </p:sp>
      <p:sp>
        <p:nvSpPr>
          <p:cNvPr id="41" name="Shape26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579077" y="6011332"/>
            <a:ext cx="1146413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2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2" name="Shape28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579077" y="5643032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FFFFFF"/>
                </a:solidFill>
                <a:latin typeface="+mn-lt"/>
              </a:rPr>
              <a:t>1,29%</a:t>
            </a:r>
          </a:p>
        </p:txBody>
      </p:sp>
      <p:sp>
        <p:nvSpPr>
          <p:cNvPr id="4" name="Shape39">
            <a:extLst>
              <a:ext uri="{FF2B5EF4-FFF2-40B4-BE49-F238E27FC236}">
                <a16:creationId xmlns:a16="http://schemas.microsoft.com/office/drawing/2014/main" id="{802BEA43-301E-0847-81DF-B987581559D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64146" y="889748"/>
            <a:ext cx="6759829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252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Статистика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по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количеству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отзывов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общей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массе</a:t>
            </a:r>
            <a:endParaRPr lang="en-US" sz="4000" b="1" dirty="0">
              <a:solidFill>
                <a:srgbClr val="000000"/>
              </a:solidFill>
              <a:latin typeface="+mn-lt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562654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5 звезд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7824986" y="833973"/>
            <a:ext cx="39998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[('рекомендую', 1198), ('футболка', 1177), ('размер', 1014), ('качество', 713), ('очень', 655), ('хорошая', 404), ('спасибо', 385), ('соответствует', 382), ('понравилась', 367), ('мужу', 349), ('покупке', 341), ('отличная', 326), ('стирки', 317), ('ткань', 292), ('хорошее', 290), ('цвет', 283), ('советую', 273), ('отлично', 271), ('приятная', 244), ('поло', 209)])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390135" y="5275882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Комментарии содержать информацию о том, что покупатели рекомендуют товар к покупке, а также указывать цель покупки (например «мужу»).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E34BD3B-D969-406E-81CC-3120728D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48" y="1048409"/>
            <a:ext cx="5972081" cy="30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67278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199908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5 звезд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266718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48,79% отзывов на 5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306577" y="2228303"/>
            <a:ext cx="861475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целом, отзывы на 5 звезд не дают качественно новой информации отличной от полученной в отзывах на 4 звезды.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Однако при анализе отмеченных недостатков в изделиях на 5 звёзд и ниже можно утверждать, что если изделие «</a:t>
            </a:r>
            <a:r>
              <a:rPr lang="ru-RU" sz="2000" dirty="0" err="1">
                <a:solidFill>
                  <a:schemeClr val="bg1"/>
                </a:solidFill>
              </a:rPr>
              <a:t>большемерит</a:t>
            </a:r>
            <a:r>
              <a:rPr lang="ru-RU" sz="2000" dirty="0">
                <a:solidFill>
                  <a:schemeClr val="bg1"/>
                </a:solidFill>
              </a:rPr>
              <a:t>», то это не вызывает понижения общей оценки футболки, в то  время, как если изделие </a:t>
            </a:r>
            <a:r>
              <a:rPr lang="ru-RU" sz="2000" dirty="0" err="1">
                <a:solidFill>
                  <a:schemeClr val="bg1"/>
                </a:solidFill>
              </a:rPr>
              <a:t>маломерит</a:t>
            </a:r>
            <a:r>
              <a:rPr lang="ru-RU" sz="2000" dirty="0">
                <a:solidFill>
                  <a:schemeClr val="bg1"/>
                </a:solidFill>
              </a:rPr>
              <a:t>, то напротив данный факт уже является веским аргументом для покупателей в сторону того, что поставить низкую оценку.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Поэтому при наличии у продавца неопределенности относительно размерной линейки верным решением будет указывать размеры меньше истинного, чем больше истинного( если точно определить размер нельзя). То есть ошибиться лучше будет в сторону того, чтобы футболка </a:t>
            </a:r>
            <a:r>
              <a:rPr lang="ru-RU" sz="2000" dirty="0" err="1">
                <a:solidFill>
                  <a:schemeClr val="bg1"/>
                </a:solidFill>
              </a:rPr>
              <a:t>большемерила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7351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1">
            <a:extLst>
              <a:ext uri="{FF2B5EF4-FFF2-40B4-BE49-F238E27FC236}">
                <a16:creationId xmlns:a16="http://schemas.microsoft.com/office/drawing/2014/main" id="{AEC7A4EF-1AFC-4782-A556-2E05DECE93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83434" y="0"/>
            <a:ext cx="7826721" cy="6858000"/>
          </a:xfrm>
          <a:custGeom>
            <a:avLst/>
            <a:gdLst>
              <a:gd name="connsiteX0" fmla="*/ 2025843 w 7826721"/>
              <a:gd name="connsiteY0" fmla="*/ 0 h 6858000"/>
              <a:gd name="connsiteX1" fmla="*/ 5800878 w 7826721"/>
              <a:gd name="connsiteY1" fmla="*/ 0 h 6858000"/>
              <a:gd name="connsiteX2" fmla="*/ 7826721 w 7826721"/>
              <a:gd name="connsiteY2" fmla="*/ 1169621 h 6858000"/>
              <a:gd name="connsiteX3" fmla="*/ 7826721 w 7826721"/>
              <a:gd name="connsiteY3" fmla="*/ 5688380 h 6858000"/>
              <a:gd name="connsiteX4" fmla="*/ 5800880 w 7826721"/>
              <a:gd name="connsiteY4" fmla="*/ 6858000 h 6858000"/>
              <a:gd name="connsiteX5" fmla="*/ 2025841 w 7826721"/>
              <a:gd name="connsiteY5" fmla="*/ 6858000 h 6858000"/>
              <a:gd name="connsiteX6" fmla="*/ 0 w 7826721"/>
              <a:gd name="connsiteY6" fmla="*/ 5688380 h 6858000"/>
              <a:gd name="connsiteX7" fmla="*/ 0 w 7826721"/>
              <a:gd name="connsiteY7" fmla="*/ 11696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6721" h="6858000">
                <a:moveTo>
                  <a:pt x="2025843" y="0"/>
                </a:moveTo>
                <a:lnTo>
                  <a:pt x="5800878" y="0"/>
                </a:lnTo>
                <a:lnTo>
                  <a:pt x="7826721" y="1169621"/>
                </a:lnTo>
                <a:lnTo>
                  <a:pt x="7826721" y="5688380"/>
                </a:lnTo>
                <a:lnTo>
                  <a:pt x="5800880" y="6858000"/>
                </a:lnTo>
                <a:lnTo>
                  <a:pt x="2025841" y="6858000"/>
                </a:lnTo>
                <a:lnTo>
                  <a:pt x="0" y="5688380"/>
                </a:lnTo>
                <a:lnTo>
                  <a:pt x="0" y="1169621"/>
                </a:lnTo>
                <a:close/>
              </a:path>
            </a:pathLst>
          </a:custGeom>
          <a:solidFill>
            <a:srgbClr val="081893"/>
          </a:solidFill>
          <a:ln w="12700">
            <a:miter lim="400000"/>
          </a:ln>
        </p:spPr>
        <p:txBody>
          <a:bodyPr wrap="square"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sym typeface="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C8D4C-7CFD-4ED2-BF54-3CB7087EC074}"/>
              </a:ext>
            </a:extLst>
          </p:cNvPr>
          <p:cNvSpPr txBox="1"/>
          <p:nvPr/>
        </p:nvSpPr>
        <p:spPr>
          <a:xfrm>
            <a:off x="3046615" y="3165391"/>
            <a:ext cx="609322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Спасибо за внимание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4308262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28"/>
          <p:cNvGrpSpPr/>
          <p:nvPr>
            <p:custDataLst>
              <p:tags r:id="rId1"/>
            </p:custDataLst>
          </p:nvPr>
        </p:nvGrpSpPr>
        <p:grpSpPr>
          <a:xfrm>
            <a:off x="0" y="1509518"/>
            <a:ext cx="12192795" cy="5350310"/>
            <a:chOff x="-635000" y="874518"/>
            <a:chExt cx="12192795" cy="5350310"/>
          </a:xfrm>
        </p:grpSpPr>
        <p:sp>
          <p:nvSpPr>
            <p:cNvPr id="42" name="Shape25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3" name="Shape27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32" name="Shape7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18684" y="1745816"/>
            <a:ext cx="1053417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0000"/>
                </a:solidFill>
                <a:latin typeface="+mn-lt"/>
              </a:rPr>
              <a:t>80,26%</a:t>
            </a:r>
          </a:p>
        </p:txBody>
      </p:sp>
      <p:sp>
        <p:nvSpPr>
          <p:cNvPr id="33" name="Shape9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18685" y="2200478"/>
            <a:ext cx="1972151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5 звезд</a:t>
            </a:r>
          </a:p>
        </p:txBody>
      </p:sp>
      <p:sp>
        <p:nvSpPr>
          <p:cNvPr id="34" name="Shape11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749241" y="3746913"/>
            <a:ext cx="8752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solidFill>
                  <a:srgbClr val="00B050"/>
                </a:solidFill>
                <a:latin typeface="+mn-lt"/>
              </a:rPr>
              <a:t>2</a:t>
            </a: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,</a:t>
            </a:r>
            <a:r>
              <a:rPr lang="ru-RU" sz="2400" b="1" kern="1200" dirty="0">
                <a:solidFill>
                  <a:srgbClr val="00B050"/>
                </a:solidFill>
                <a:latin typeface="+mn-lt"/>
              </a:rPr>
              <a:t>16</a:t>
            </a: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%</a:t>
            </a:r>
          </a:p>
        </p:txBody>
      </p:sp>
      <p:sp>
        <p:nvSpPr>
          <p:cNvPr id="35" name="Shape13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49244" y="4201532"/>
            <a:ext cx="212077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000000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ru-RU" sz="1600" kern="12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000000"/>
                </a:solidFill>
                <a:latin typeface="+mn-lt"/>
              </a:rPr>
              <a:t>звезды</a:t>
            </a:r>
            <a:endParaRPr lang="en-US" sz="1600" kern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" name="Shape15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492235" y="1745816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8,52%</a:t>
            </a:r>
          </a:p>
        </p:txBody>
      </p:sp>
      <p:sp>
        <p:nvSpPr>
          <p:cNvPr id="37" name="Shape17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492238" y="2200478"/>
            <a:ext cx="2121265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4 звезды</a:t>
            </a:r>
          </a:p>
        </p:txBody>
      </p:sp>
      <p:sp>
        <p:nvSpPr>
          <p:cNvPr id="38" name="Shape19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811384" y="3760216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3,21%</a:t>
            </a:r>
          </a:p>
        </p:txBody>
      </p:sp>
      <p:sp>
        <p:nvSpPr>
          <p:cNvPr id="39" name="Shape21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811384" y="4214878"/>
            <a:ext cx="2066750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1 звезду</a:t>
            </a:r>
          </a:p>
        </p:txBody>
      </p:sp>
      <p:grpSp>
        <p:nvGrpSpPr>
          <p:cNvPr id="26" name="Shape4"/>
          <p:cNvGrpSpPr/>
          <p:nvPr>
            <p:custDataLst>
              <p:tags r:id="rId10"/>
            </p:custDataLst>
          </p:nvPr>
        </p:nvGrpSpPr>
        <p:grpSpPr>
          <a:xfrm>
            <a:off x="315454" y="1829286"/>
            <a:ext cx="6118336" cy="4460198"/>
            <a:chOff x="2408715" y="430907"/>
            <a:chExt cx="6118336" cy="4460198"/>
          </a:xfrm>
        </p:grpSpPr>
        <p:sp>
          <p:nvSpPr>
            <p:cNvPr id="27" name="Shape30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30" name="Shape31">
              <a:extLst>
                <a:ext uri="{FF2B5EF4-FFF2-40B4-BE49-F238E27FC236}">
                  <a16:creationId xmlns:a16="http://schemas.microsoft.com/office/drawing/2014/main" id="{9BA68C88-C111-41CA-8450-023349B4F1D8}"/>
                </a:ext>
              </a:extLst>
            </p:cNvPr>
            <p:cNvPicPr>
              <a:picLocks noGrp="1"/>
            </p:cNvPicPr>
            <p:nvPr>
              <p:ph idx="1"/>
              <p:custDataLst>
                <p:tags r:id="rId20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721" y="741995"/>
              <a:ext cx="5532146" cy="4149110"/>
            </a:xfrm>
          </p:spPr>
        </p:pic>
        <p:pic>
          <p:nvPicPr>
            <p:cNvPr id="31" name="Shape32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6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0" name="Shape23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592724" y="4734126"/>
            <a:ext cx="549509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Однако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стоит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отметить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,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что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процентное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содержание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5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звезд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уменьшилось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, в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то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время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как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по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всем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другим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группам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увеличилось</a:t>
            </a:r>
            <a:endParaRPr lang="en-US" sz="2400" kern="120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20" name="Shape33"/>
          <p:cNvGrpSpPr/>
          <p:nvPr>
            <p:custDataLst>
              <p:tags r:id="rId12"/>
            </p:custDataLst>
          </p:nvPr>
        </p:nvGrpSpPr>
        <p:grpSpPr>
          <a:xfrm>
            <a:off x="-273380" y="-34522"/>
            <a:ext cx="1251100" cy="1260311"/>
            <a:chOff x="4837038" y="2163844"/>
            <a:chExt cx="1251100" cy="1260311"/>
          </a:xfrm>
        </p:grpSpPr>
        <p:grpSp>
          <p:nvGrpSpPr>
            <p:cNvPr id="22" name="Shape34"/>
            <p:cNvGrpSpPr/>
            <p:nvPr>
              <p:custDataLst>
                <p:tags r:id="rId16"/>
              </p:custDataLst>
            </p:nvPr>
          </p:nvGrpSpPr>
          <p:grpSpPr>
            <a:xfrm>
              <a:off x="5165091" y="2450480"/>
              <a:ext cx="594995" cy="687040"/>
              <a:chOff x="5115810" y="1326779"/>
              <a:chExt cx="594995" cy="687040"/>
            </a:xfrm>
          </p:grpSpPr>
          <p:sp>
            <p:nvSpPr>
              <p:cNvPr id="23" name="Shape35">
                <a:extLst>
                  <a:ext uri="{FF2B5EF4-FFF2-40B4-BE49-F238E27FC236}">
                    <a16:creationId xmlns:a16="http://schemas.microsoft.com/office/drawing/2014/main" id="{CBE7C9AB-1CD3-1E43-B7CB-6B4CEB8C5E5A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5115810" y="1326779"/>
                <a:ext cx="594995" cy="68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25" name="Shape36"/>
              <p:cNvPicPr/>
              <p:nvPr>
                <p:custDataLst>
                  <p:tags r:id="rId18"/>
                </p:custDataLst>
              </p:nvPr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233237" y="1490229"/>
                <a:ext cx="360142" cy="360142"/>
              </a:xfrm>
              <a:prstGeom prst="rect">
                <a:avLst/>
              </a:prstGeom>
            </p:spPr>
          </p:pic>
        </p:grpSp>
      </p:grpSp>
      <p:sp>
        <p:nvSpPr>
          <p:cNvPr id="17" name="Shape37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03093" y="201828"/>
            <a:ext cx="7495778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Статистика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по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количеству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НЕпустых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отзывов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общей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массе</a:t>
            </a:r>
            <a:endParaRPr lang="en-US" sz="3200" b="1" dirty="0">
              <a:solidFill>
                <a:srgbClr val="000000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0F34D7-578B-4724-BAE2-19B098710B6D}"/>
              </a:ext>
            </a:extLst>
          </p:cNvPr>
          <p:cNvSpPr txBox="1"/>
          <p:nvPr/>
        </p:nvSpPr>
        <p:spPr>
          <a:xfrm>
            <a:off x="5790382" y="662602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j-lt"/>
              </a:rPr>
              <a:t>Выводы аналогичны предыдущим. При рассмотрении простых абсолютных статистика по отзывам следующая: </a:t>
            </a:r>
          </a:p>
        </p:txBody>
      </p:sp>
      <p:sp>
        <p:nvSpPr>
          <p:cNvPr id="45" name="Shape11">
            <a:extLst>
              <a:ext uri="{FF2B5EF4-FFF2-40B4-BE49-F238E27FC236}">
                <a16:creationId xmlns:a16="http://schemas.microsoft.com/office/drawing/2014/main" id="{92783B18-819E-4345-B432-B78F524B640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041007" y="2850893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5,85%</a:t>
            </a:r>
          </a:p>
        </p:txBody>
      </p:sp>
      <p:sp>
        <p:nvSpPr>
          <p:cNvPr id="46" name="Shape13">
            <a:extLst>
              <a:ext uri="{FF2B5EF4-FFF2-40B4-BE49-F238E27FC236}">
                <a16:creationId xmlns:a16="http://schemas.microsoft.com/office/drawing/2014/main" id="{F910CA77-8370-4240-B668-CB09A16614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041010" y="3305555"/>
            <a:ext cx="2121265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3 звезды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8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C6A37D-070D-4D6A-B617-58C4E120C851}"/>
              </a:ext>
            </a:extLst>
          </p:cNvPr>
          <p:cNvSpPr/>
          <p:nvPr/>
        </p:nvSpPr>
        <p:spPr>
          <a:xfrm>
            <a:off x="6760864" y="1094186"/>
            <a:ext cx="5224640" cy="3990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5" name="Shape59"/>
          <p:cNvGrpSpPr/>
          <p:nvPr>
            <p:custDataLst>
              <p:tags r:id="rId1"/>
            </p:custDataLst>
          </p:nvPr>
        </p:nvGrpSpPr>
        <p:grpSpPr>
          <a:xfrm>
            <a:off x="-10743" y="-20623"/>
            <a:ext cx="7187657" cy="1147249"/>
            <a:chOff x="-635000" y="-635000"/>
            <a:chExt cx="10466967" cy="1913534"/>
          </a:xfrm>
        </p:grpSpPr>
        <p:sp>
          <p:nvSpPr>
            <p:cNvPr id="96" name="Shape58">
              <a:extLst>
                <a:ext uri="{FF2B5EF4-FFF2-40B4-BE49-F238E27FC236}">
                  <a16:creationId xmlns:a16="http://schemas.microsoft.com/office/drawing/2014/main" id="{80A8E25D-3C1C-7944-80EB-5C4F273E09C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635000" y="-635000"/>
              <a:ext cx="10466967" cy="1913534"/>
            </a:xfrm>
            <a:custGeom>
              <a:avLst/>
              <a:gdLst>
                <a:gd name="connsiteX0" fmla="*/ 0 w 10466967"/>
                <a:gd name="connsiteY0" fmla="*/ 0 h 1913534"/>
                <a:gd name="connsiteX1" fmla="*/ 7300913 w 10466967"/>
                <a:gd name="connsiteY1" fmla="*/ 0 h 1913534"/>
                <a:gd name="connsiteX2" fmla="*/ 7843499 w 10466967"/>
                <a:gd name="connsiteY2" fmla="*/ 0 h 1913534"/>
                <a:gd name="connsiteX3" fmla="*/ 10466967 w 10466967"/>
                <a:gd name="connsiteY3" fmla="*/ 0 h 1913534"/>
                <a:gd name="connsiteX4" fmla="*/ 10466967 w 10466967"/>
                <a:gd name="connsiteY4" fmla="*/ 1153401 h 1913534"/>
                <a:gd name="connsiteX5" fmla="*/ 9161492 w 10466967"/>
                <a:gd name="connsiteY5" fmla="*/ 1907117 h 1913534"/>
                <a:gd name="connsiteX6" fmla="*/ 9161492 w 10466967"/>
                <a:gd name="connsiteY6" fmla="*/ 1913534 h 1913534"/>
                <a:gd name="connsiteX7" fmla="*/ 0 w 10466967"/>
                <a:gd name="connsiteY7" fmla="*/ 1913534 h 191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6967" h="1913532">
                  <a:moveTo>
                    <a:pt x="0" y="0"/>
                  </a:moveTo>
                  <a:lnTo>
                    <a:pt x="7300913" y="0"/>
                  </a:lnTo>
                  <a:lnTo>
                    <a:pt x="7843499" y="0"/>
                  </a:lnTo>
                  <a:lnTo>
                    <a:pt x="10466967" y="0"/>
                  </a:lnTo>
                  <a:lnTo>
                    <a:pt x="10466967" y="1153401"/>
                  </a:lnTo>
                  <a:lnTo>
                    <a:pt x="9161492" y="1907117"/>
                  </a:lnTo>
                  <a:lnTo>
                    <a:pt x="9161492" y="1913534"/>
                  </a:lnTo>
                  <a:lnTo>
                    <a:pt x="0" y="191353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71" name="Shape62"/>
          <p:cNvGrpSpPr/>
          <p:nvPr>
            <p:custDataLst>
              <p:tags r:id="rId2"/>
            </p:custDataLst>
          </p:nvPr>
        </p:nvGrpSpPr>
        <p:grpSpPr>
          <a:xfrm>
            <a:off x="70767" y="1976349"/>
            <a:ext cx="630000" cy="730800"/>
            <a:chOff x="5584375" y="1725825"/>
            <a:chExt cx="630000" cy="730800"/>
          </a:xfrm>
        </p:grpSpPr>
        <p:sp>
          <p:nvSpPr>
            <p:cNvPr id="72" name="Shape20">
              <a:extLst>
                <a:ext uri="{FF2B5EF4-FFF2-40B4-BE49-F238E27FC236}">
                  <a16:creationId xmlns:a16="http://schemas.microsoft.com/office/drawing/2014/main" id="{6916EB53-E17E-CC4F-BC25-DB1E728025D3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 rot="5400000">
              <a:off x="5533975" y="1776225"/>
              <a:ext cx="730800" cy="630000"/>
            </a:xfrm>
            <a:prstGeom prst="hexagon">
              <a:avLst/>
            </a:prstGeom>
            <a:solidFill>
              <a:srgbClr val="0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400" hangingPunct="1">
                <a:lnSpc>
                  <a:spcPct val="100000"/>
                </a:lnSpc>
                <a:spcBef>
                  <a:spcPct val="0"/>
                </a:spcBef>
              </a:pPr>
              <a:endParaRPr lang="ru-RU" sz="1800" kern="1200" dirty="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73" name="Shape22"/>
            <p:cNvPicPr/>
            <p:nvPr>
              <p:custDataLst>
                <p:tags r:id="rId20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721692" y="1927295"/>
              <a:ext cx="355363" cy="355363"/>
            </a:xfrm>
            <a:prstGeom prst="rect">
              <a:avLst/>
            </a:prstGeom>
          </p:spPr>
        </p:pic>
      </p:grpSp>
      <p:sp>
        <p:nvSpPr>
          <p:cNvPr id="74" name="Shape24">
            <a:extLst>
              <a:ext uri="{FF2B5EF4-FFF2-40B4-BE49-F238E27FC236}">
                <a16:creationId xmlns:a16="http://schemas.microsoft.com/office/drawing/2014/main" id="{0FF04BCE-554D-674F-B4A7-98166B003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9866" y="2201398"/>
            <a:ext cx="528872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Процент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написанных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комментариев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600" dirty="0">
                <a:latin typeface="+mn-lt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в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отзывах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: </a:t>
            </a:r>
          </a:p>
        </p:txBody>
      </p:sp>
      <p:sp>
        <p:nvSpPr>
          <p:cNvPr id="78" name="Shape30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19366" y="3194345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2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9" name="Shape32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19365" y="2648245"/>
            <a:ext cx="1584135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86,56%</a:t>
            </a:r>
          </a:p>
        </p:txBody>
      </p:sp>
      <p:sp>
        <p:nvSpPr>
          <p:cNvPr id="83" name="Shape38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518083" y="3182721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3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4" name="Shape40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18082" y="2636621"/>
            <a:ext cx="1316371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83,5%</a:t>
            </a:r>
          </a:p>
        </p:txBody>
      </p:sp>
      <p:sp>
        <p:nvSpPr>
          <p:cNvPr id="88" name="Shape46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6967" y="4313938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4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9" name="Shape48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6966" y="3767838"/>
            <a:ext cx="1584135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FFFFFF"/>
                </a:solidFill>
                <a:latin typeface="+mn-lt"/>
              </a:rPr>
              <a:t>52,72%</a:t>
            </a:r>
          </a:p>
        </p:txBody>
      </p:sp>
      <p:sp>
        <p:nvSpPr>
          <p:cNvPr id="93" name="Shape54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916623" y="4321964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5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4" name="Shape56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916621" y="3775864"/>
            <a:ext cx="1584135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48,79%</a:t>
            </a:r>
          </a:p>
        </p:txBody>
      </p:sp>
      <p:grpSp>
        <p:nvGrpSpPr>
          <p:cNvPr id="57" name="Shape67"/>
          <p:cNvGrpSpPr/>
          <p:nvPr>
            <p:custDataLst>
              <p:tags r:id="rId12"/>
            </p:custDataLst>
          </p:nvPr>
        </p:nvGrpSpPr>
        <p:grpSpPr>
          <a:xfrm>
            <a:off x="14337" y="0"/>
            <a:ext cx="842414" cy="842414"/>
            <a:chOff x="4831225" y="2163431"/>
            <a:chExt cx="1261138" cy="1261138"/>
          </a:xfrm>
        </p:grpSpPr>
        <p:grpSp>
          <p:nvGrpSpPr>
            <p:cNvPr id="59" name="Shape68"/>
            <p:cNvGrpSpPr/>
            <p:nvPr>
              <p:custDataLst>
                <p:tags r:id="rId16"/>
              </p:custDataLst>
            </p:nvPr>
          </p:nvGrpSpPr>
          <p:grpSpPr>
            <a:xfrm>
              <a:off x="4915704" y="2163431"/>
              <a:ext cx="1092179" cy="1261138"/>
              <a:chOff x="117587" y="2516317"/>
              <a:chExt cx="1092179" cy="1261138"/>
            </a:xfrm>
          </p:grpSpPr>
          <p:sp>
            <p:nvSpPr>
              <p:cNvPr id="60" name="Shape69">
                <a:extLst>
                  <a:ext uri="{FF2B5EF4-FFF2-40B4-BE49-F238E27FC236}">
                    <a16:creationId xmlns:a16="http://schemas.microsoft.com/office/drawing/2014/main" id="{D6BBD2FD-3165-214E-9C1C-66112D6775F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17587" y="2516317"/>
                <a:ext cx="1092179" cy="1261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pic>
            <p:nvPicPr>
              <p:cNvPr id="62" name="Shape70"/>
              <p:cNvPicPr/>
              <p:nvPr>
                <p:custDataLst>
                  <p:tags r:id="rId18"/>
                </p:custDataLst>
              </p:nvPr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39899" y="2823109"/>
                <a:ext cx="647554" cy="647554"/>
              </a:xfrm>
              <a:prstGeom prst="rect">
                <a:avLst/>
              </a:prstGeom>
            </p:spPr>
          </p:pic>
        </p:grpSp>
      </p:grpSp>
      <p:sp>
        <p:nvSpPr>
          <p:cNvPr id="3" name="Shape71">
            <a:extLst>
              <a:ext uri="{FF2B5EF4-FFF2-40B4-BE49-F238E27FC236}">
                <a16:creationId xmlns:a16="http://schemas.microsoft.com/office/drawing/2014/main" id="{A468D15B-D231-3C43-8EEB-78860A1CD6A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81830" y="189480"/>
            <a:ext cx="61778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Доля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НЕпустых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отзывов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F8663-4525-4ED3-8332-3303676E9477}"/>
              </a:ext>
            </a:extLst>
          </p:cNvPr>
          <p:cNvSpPr txBox="1"/>
          <p:nvPr/>
        </p:nvSpPr>
        <p:spPr>
          <a:xfrm>
            <a:off x="42896" y="5183446"/>
            <a:ext cx="12107795" cy="163121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>
                <a:latin typeface="+mj-lt"/>
              </a:rPr>
              <a:t>Это все может говорить о том, что покупатели готовы ставить хорошие оценки при этом не обосновывая свое решение (в 5 из 10 случаях покупатель оставлять комментарий при оценке 4-5 звезд). </a:t>
            </a:r>
            <a:br>
              <a:rPr lang="ru-RU" sz="2000" dirty="0">
                <a:latin typeface="+mj-lt"/>
              </a:rPr>
            </a:br>
            <a:r>
              <a:rPr lang="ru-RU" sz="2000" dirty="0">
                <a:latin typeface="+mj-lt"/>
              </a:rPr>
              <a:t>В то время как при отзывах ниже 4 звезд в 8 из 10 случаях они захотят обосновать и высказать свое недовольство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A9BAA7-D824-44D4-A9B3-E6F8D26827FF}"/>
              </a:ext>
            </a:extLst>
          </p:cNvPr>
          <p:cNvSpPr txBox="1"/>
          <p:nvPr/>
        </p:nvSpPr>
        <p:spPr>
          <a:xfrm>
            <a:off x="4228" y="1239794"/>
            <a:ext cx="688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err="1">
                <a:solidFill>
                  <a:srgbClr val="FFFFFF"/>
                </a:solidFill>
                <a:latin typeface="+mn-lt"/>
              </a:rPr>
              <a:t>Можем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проследить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закономерность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: 
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чем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меньше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звезд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тем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люди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чаще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оставляют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комментарии</a:t>
            </a:r>
            <a:endParaRPr lang="en-US" sz="1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" name="Shape30">
            <a:extLst>
              <a:ext uri="{FF2B5EF4-FFF2-40B4-BE49-F238E27FC236}">
                <a16:creationId xmlns:a16="http://schemas.microsoft.com/office/drawing/2014/main" id="{61CDFDD4-9187-4875-B95A-7BE9C5296AC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4069" y="3217128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ru-RU" sz="1600" b="1" dirty="0">
                <a:solidFill>
                  <a:srgbClr val="FFFFFF"/>
                </a:solidFill>
                <a:latin typeface="+mn-lt"/>
              </a:rPr>
              <a:t>1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</a:t>
            </a:r>
            <a:r>
              <a:rPr lang="ru-RU" sz="1600" b="1" dirty="0">
                <a:solidFill>
                  <a:srgbClr val="FFFFFF"/>
                </a:solidFill>
                <a:latin typeface="+mn-lt"/>
              </a:rPr>
              <a:t>у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6" name="Shape32">
            <a:extLst>
              <a:ext uri="{FF2B5EF4-FFF2-40B4-BE49-F238E27FC236}">
                <a16:creationId xmlns:a16="http://schemas.microsoft.com/office/drawing/2014/main" id="{2F743F50-44BB-4AFF-A23C-135FEF08CB6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068" y="2671028"/>
            <a:ext cx="1316066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8</a:t>
            </a:r>
            <a:r>
              <a:rPr lang="ru-RU" sz="3600" b="1" dirty="0">
                <a:solidFill>
                  <a:srgbClr val="FFFFFF"/>
                </a:solidFill>
                <a:latin typeface="+mn-lt"/>
              </a:rPr>
              <a:t>8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,6%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3B1F3428-C541-44E5-8D18-28C37E925A9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14" y="770761"/>
            <a:ext cx="5806043" cy="43545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0"/>
          <p:cNvGrpSpPr/>
          <p:nvPr>
            <p:custDataLst>
              <p:tags r:id="rId1"/>
            </p:custDataLst>
          </p:nvPr>
        </p:nvGrpSpPr>
        <p:grpSpPr>
          <a:xfrm>
            <a:off x="-261295" y="-1229033"/>
            <a:ext cx="14178424" cy="9231322"/>
            <a:chOff x="-896295" y="-1864033"/>
            <a:chExt cx="14178424" cy="9231322"/>
          </a:xfrm>
        </p:grpSpPr>
        <p:sp>
          <p:nvSpPr>
            <p:cNvPr id="19" name="Shape1">
              <a:extLst>
                <a:ext uri="{FF2B5EF4-FFF2-40B4-BE49-F238E27FC236}">
                  <a16:creationId xmlns:a16="http://schemas.microsoft.com/office/drawing/2014/main" id="{98D38842-C70F-3CF6-5710-5103175B89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99636" y="3655"/>
              <a:ext cx="5158952" cy="6219346"/>
            </a:xfrm>
            <a:custGeom>
              <a:avLst/>
              <a:gdLst>
                <a:gd name="connsiteX0" fmla="*/ 3738463 w 5158952"/>
                <a:gd name="connsiteY0" fmla="*/ 0 h 6219346"/>
                <a:gd name="connsiteX1" fmla="*/ 5158952 w 5158952"/>
                <a:gd name="connsiteY1" fmla="*/ 820059 h 6219346"/>
                <a:gd name="connsiteX2" fmla="*/ 5158952 w 5158952"/>
                <a:gd name="connsiteY2" fmla="*/ 6219346 h 6219346"/>
                <a:gd name="connsiteX3" fmla="*/ 0 w 5158952"/>
                <a:gd name="connsiteY3" fmla="*/ 6219346 h 6219346"/>
                <a:gd name="connsiteX4" fmla="*/ 0 w 5158952"/>
                <a:gd name="connsiteY4" fmla="*/ 2158243 h 62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8952" h="6219346">
                  <a:moveTo>
                    <a:pt x="3738463" y="0"/>
                  </a:moveTo>
                  <a:lnTo>
                    <a:pt x="5158952" y="820059"/>
                  </a:lnTo>
                  <a:lnTo>
                    <a:pt x="5158952" y="6219346"/>
                  </a:lnTo>
                  <a:lnTo>
                    <a:pt x="0" y="6219346"/>
                  </a:lnTo>
                  <a:lnTo>
                    <a:pt x="0" y="2158243"/>
                  </a:lnTo>
                  <a:close/>
                </a:path>
              </a:pathLst>
            </a:custGeom>
            <a:blipFill>
              <a:blip r:embed="rId14"/>
              <a:stretch>
                <a:fillRect l="-40346" t="-88" r="-40346" b="-88"/>
              </a:stretch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/>
              <a:endParaRPr lang="en" sz="1600">
                <a:solidFill>
                  <a:srgbClr val="000000"/>
                </a:solidFill>
              </a:endParaRPr>
            </a:p>
          </p:txBody>
        </p:sp>
        <p:grpSp>
          <p:nvGrpSpPr>
            <p:cNvPr id="20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-896295" y="-1864033"/>
              <a:ext cx="14178423" cy="3604264"/>
              <a:chOff x="-896295" y="-1864033"/>
              <a:chExt cx="14178423" cy="3604264"/>
            </a:xfrm>
          </p:grpSpPr>
          <p:sp>
            <p:nvSpPr>
              <p:cNvPr id="21" name="Shape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160743" y="-1864033"/>
                <a:ext cx="3121384" cy="3604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2" name="Shape4"/>
              <p:cNvSpPr/>
              <p:nvPr>
                <p:custDataLst>
                  <p:tags r:id="rId12"/>
                </p:custDataLst>
              </p:nvPr>
            </p:nvSpPr>
            <p:spPr>
              <a:xfrm>
                <a:off x="-896295" y="-1174422"/>
                <a:ext cx="934307" cy="107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127000">
                <a:solidFill>
                  <a:srgbClr val="000000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3" name="Shape5"/>
            <p:cNvSpPr/>
            <p:nvPr>
              <p:custDataLst>
                <p:tags r:id="rId9"/>
              </p:custDataLst>
            </p:nvPr>
          </p:nvSpPr>
          <p:spPr>
            <a:xfrm>
              <a:off x="7133904" y="9283"/>
              <a:ext cx="1845492" cy="213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4" name="Shape6"/>
            <p:cNvSpPr/>
            <p:nvPr>
              <p:custDataLst>
                <p:tags r:id="rId10"/>
              </p:custDataLst>
            </p:nvPr>
          </p:nvSpPr>
          <p:spPr>
            <a:xfrm>
              <a:off x="6026446" y="4935129"/>
              <a:ext cx="2106313" cy="2432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1270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8" name="Shape7"/>
          <p:cNvGrpSpPr/>
          <p:nvPr>
            <p:custDataLst>
              <p:tags r:id="rId2"/>
            </p:custDataLst>
          </p:nvPr>
        </p:nvGrpSpPr>
        <p:grpSpPr>
          <a:xfrm>
            <a:off x="817283" y="3165912"/>
            <a:ext cx="852388" cy="984251"/>
            <a:chOff x="5035600" y="2301875"/>
            <a:chExt cx="852388" cy="984251"/>
          </a:xfrm>
        </p:grpSpPr>
        <p:grpSp>
          <p:nvGrpSpPr>
            <p:cNvPr id="10" name="Shape8"/>
            <p:cNvGrpSpPr/>
            <p:nvPr>
              <p:custDataLst>
                <p:tags r:id="rId4"/>
              </p:custDataLst>
            </p:nvPr>
          </p:nvGrpSpPr>
          <p:grpSpPr>
            <a:xfrm>
              <a:off x="5035600" y="2301875"/>
              <a:ext cx="852388" cy="984251"/>
              <a:chOff x="5195559" y="899587"/>
              <a:chExt cx="852388" cy="984251"/>
            </a:xfrm>
          </p:grpSpPr>
          <p:sp>
            <p:nvSpPr>
              <p:cNvPr id="11" name="Shape9">
                <a:extLst>
                  <a:ext uri="{FF2B5EF4-FFF2-40B4-BE49-F238E27FC236}">
                    <a16:creationId xmlns:a16="http://schemas.microsoft.com/office/drawing/2014/main" id="{D337B82D-9933-A74F-90F2-3529FBE8E972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195559" y="899587"/>
                <a:ext cx="852388" cy="984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3" name="Shape10"/>
              <p:cNvPicPr/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90186" y="1160145"/>
                <a:ext cx="463134" cy="463134"/>
              </a:xfrm>
              <a:prstGeom prst="rect">
                <a:avLst/>
              </a:prstGeom>
            </p:spPr>
          </p:pic>
        </p:grpSp>
      </p:grpSp>
      <p:sp>
        <p:nvSpPr>
          <p:cNvPr id="14" name="Shape11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40475" y="552595"/>
            <a:ext cx="4173585" cy="248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</a:rPr>
              <a:t>Определение 
самых часто 
встречающихся 
слов 
в комментариях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ru-RU" sz="1600"/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Play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</a:rPr>
              <a:t>Анализ комментариев 
на 1 звезды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28409"/>
            <a:ext cx="561020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Достоинства, 1 звезда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448881" y="695519"/>
            <a:ext cx="29822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[('футболка', 28),</a:t>
            </a:r>
          </a:p>
          <a:p>
            <a:r>
              <a:rPr lang="ru-RU" dirty="0">
                <a:solidFill>
                  <a:schemeClr val="bg1"/>
                </a:solidFill>
              </a:rPr>
              <a:t>  ('качество', 16),</a:t>
            </a:r>
          </a:p>
          <a:p>
            <a:r>
              <a:rPr lang="ru-RU" dirty="0">
                <a:solidFill>
                  <a:schemeClr val="bg1"/>
                </a:solidFill>
              </a:rPr>
              <a:t>  ('хорошее', 15),</a:t>
            </a:r>
          </a:p>
          <a:p>
            <a:r>
              <a:rPr lang="ru-RU" dirty="0">
                <a:solidFill>
                  <a:schemeClr val="bg1"/>
                </a:solidFill>
              </a:rPr>
              <a:t>  ('хорошая', 12),</a:t>
            </a:r>
          </a:p>
          <a:p>
            <a:r>
              <a:rPr lang="ru-RU" dirty="0">
                <a:solidFill>
                  <a:schemeClr val="bg1"/>
                </a:solidFill>
              </a:rPr>
              <a:t>  ('хороший', 11),</a:t>
            </a:r>
          </a:p>
          <a:p>
            <a:r>
              <a:rPr lang="ru-RU" dirty="0">
                <a:solidFill>
                  <a:schemeClr val="bg1"/>
                </a:solidFill>
              </a:rPr>
              <a:t>  ('нету', 10),</a:t>
            </a:r>
          </a:p>
          <a:p>
            <a:r>
              <a:rPr lang="ru-RU" dirty="0">
                <a:solidFill>
                  <a:schemeClr val="bg1"/>
                </a:solidFill>
              </a:rPr>
              <a:t>  ('цена', 10),</a:t>
            </a:r>
          </a:p>
          <a:p>
            <a:r>
              <a:rPr lang="ru-RU" dirty="0">
                <a:solidFill>
                  <a:schemeClr val="bg1"/>
                </a:solidFill>
              </a:rPr>
              <a:t>  ('фасон', 7),</a:t>
            </a:r>
          </a:p>
          <a:p>
            <a:r>
              <a:rPr lang="ru-RU" dirty="0">
                <a:solidFill>
                  <a:schemeClr val="bg1"/>
                </a:solidFill>
              </a:rPr>
              <a:t>  ('материал', 6),</a:t>
            </a:r>
          </a:p>
          <a:p>
            <a:r>
              <a:rPr lang="ru-RU" dirty="0">
                <a:solidFill>
                  <a:schemeClr val="bg1"/>
                </a:solidFill>
              </a:rPr>
              <a:t>  ('просто', 6),</a:t>
            </a:r>
          </a:p>
          <a:p>
            <a:r>
              <a:rPr lang="ru-RU" dirty="0">
                <a:solidFill>
                  <a:schemeClr val="bg1"/>
                </a:solidFill>
              </a:rPr>
              <a:t>  ('хлопок', 6),</a:t>
            </a:r>
          </a:p>
          <a:p>
            <a:r>
              <a:rPr lang="ru-RU" dirty="0">
                <a:solidFill>
                  <a:schemeClr val="bg1"/>
                </a:solidFill>
              </a:rPr>
              <a:t>  ('довольно', 5),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664991" y="1773610"/>
            <a:ext cx="6655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('качественно',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('это',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('оригинал', 5),</a:t>
            </a:r>
          </a:p>
          <a:p>
            <a:r>
              <a:rPr lang="ru-RU" dirty="0">
                <a:solidFill>
                  <a:schemeClr val="bg1"/>
                </a:solidFill>
              </a:rPr>
              <a:t>  ('реплика', 5),</a:t>
            </a:r>
          </a:p>
          <a:p>
            <a:r>
              <a:rPr lang="ru-RU" dirty="0">
                <a:solidFill>
                  <a:schemeClr val="bg1"/>
                </a:solidFill>
              </a:rPr>
              <a:t>  ('самого',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('плохого',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('качества', 5),</a:t>
            </a:r>
          </a:p>
          <a:p>
            <a:r>
              <a:rPr lang="ru-RU" dirty="0">
                <a:solidFill>
                  <a:schemeClr val="bg1"/>
                </a:solidFill>
              </a:rPr>
              <a:t>  ('неплохая', 5)])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45629" y="5114887"/>
            <a:ext cx="73521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</a:rPr>
              <a:t>Даже в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отзывах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на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1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звезду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покупатели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смогли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выделить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достоинства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в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основном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это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связано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с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тем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что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покупателям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понравилось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качество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невысокая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цена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материал</a:t>
            </a:r>
            <a:endParaRPr lang="en-US" sz="2000" kern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9653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32998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1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звезда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592143" y="61659"/>
            <a:ext cx="29822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64),</a:t>
            </a:r>
          </a:p>
          <a:p>
            <a:r>
              <a:rPr lang="ru-RU" dirty="0">
                <a:solidFill>
                  <a:schemeClr val="bg1"/>
                </a:solidFill>
              </a:rPr>
              <a:t>   ('стирки', 45),</a:t>
            </a:r>
          </a:p>
          <a:p>
            <a:r>
              <a:rPr lang="ru-RU" dirty="0">
                <a:solidFill>
                  <a:schemeClr val="bg1"/>
                </a:solidFill>
              </a:rPr>
              <a:t>   ('очень', 38),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('футболка', 34),</a:t>
            </a:r>
          </a:p>
          <a:p>
            <a:r>
              <a:rPr lang="ru-RU" dirty="0">
                <a:solidFill>
                  <a:schemeClr val="bg1"/>
                </a:solidFill>
              </a:rPr>
              <a:t>   ('материал', 30),</a:t>
            </a:r>
          </a:p>
          <a:p>
            <a:r>
              <a:rPr lang="ru-RU" dirty="0">
                <a:solidFill>
                  <a:schemeClr val="bg1"/>
                </a:solidFill>
              </a:rPr>
              <a:t>   ('размер', 27),</a:t>
            </a:r>
          </a:p>
          <a:p>
            <a:r>
              <a:rPr lang="ru-RU" dirty="0">
                <a:solidFill>
                  <a:schemeClr val="bg1"/>
                </a:solidFill>
              </a:rPr>
              <a:t>   ('первой', 26),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('просто', 26),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('прислали',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('ткань',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('соответствует', 24),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('пришла', 24),</a:t>
            </a:r>
          </a:p>
          <a:p>
            <a:r>
              <a:rPr lang="ru-RU" dirty="0">
                <a:solidFill>
                  <a:schemeClr val="bg1"/>
                </a:solidFill>
              </a:rPr>
              <a:t>   ('фото', 23),</a:t>
            </a:r>
          </a:p>
          <a:p>
            <a:r>
              <a:rPr lang="ru-RU" dirty="0">
                <a:solidFill>
                  <a:schemeClr val="bg1"/>
                </a:solidFill>
              </a:rPr>
              <a:t>   ('торчат', 21),</a:t>
            </a:r>
          </a:p>
          <a:p>
            <a:r>
              <a:rPr lang="ru-RU" dirty="0">
                <a:solidFill>
                  <a:schemeClr val="bg1"/>
                </a:solidFill>
              </a:rPr>
              <a:t>  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20),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625186" y="231869"/>
            <a:ext cx="66553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('подделка', 19),</a:t>
            </a:r>
          </a:p>
          <a:p>
            <a:r>
              <a:rPr lang="ru-RU" dirty="0">
                <a:solidFill>
                  <a:schemeClr val="bg1"/>
                </a:solidFill>
              </a:rPr>
              <a:t>   ('дырка',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('нитки',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('рекомендую',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('футболки', 17)]),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None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3220" y="4387097"/>
            <a:ext cx="9766090" cy="246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1 звезду чаще всего покупатели ставят, если их не устроило качество изделия: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№1 - Футболка портится после стирки 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№2 - Плохой материал/ткань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№3 - Не подошел размер (</a:t>
            </a:r>
            <a:r>
              <a:rPr lang="ru-RU" sz="2000" kern="1200" dirty="0" err="1">
                <a:solidFill>
                  <a:schemeClr val="tx1"/>
                </a:solidFill>
                <a:latin typeface="+mn-lt"/>
              </a:rPr>
              <a:t>маломерит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№4 - Есть дырки и прочие дефекты 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№5 - Присалил в плохой упаковке или с задержкой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№6 - Футболка не соответствует заявленным характеристикам в карточке  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№7 - Футболка является репликой (подделкой оригинального бренда)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1622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3095</Words>
  <Application>Microsoft Office PowerPoint</Application>
  <PresentationFormat>Произвольный</PresentationFormat>
  <Paragraphs>222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32</vt:i4>
      </vt:variant>
    </vt:vector>
  </HeadingPairs>
  <TitlesOfParts>
    <vt:vector size="43" baseType="lpstr">
      <vt:lpstr>Arial</vt:lpstr>
      <vt:lpstr>Helvetica Neue</vt:lpstr>
      <vt:lpstr>Play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Michael Antonov</dc:creator>
  <cp:lastModifiedBy>Антонов Михаил Евгеньевич</cp:lastModifiedBy>
  <cp:revision>13</cp:revision>
  <cp:lastPrinted>2023-08-28T20:54:29Z</cp:lastPrinted>
  <dcterms:created xsi:type="dcterms:W3CDTF">2023-08-28T20:54:29Z</dcterms:created>
  <dcterms:modified xsi:type="dcterms:W3CDTF">2023-08-31T19:38:44Z</dcterms:modified>
</cp:coreProperties>
</file>